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tags/tag18.xml" ContentType="application/vnd.openxmlformats-officedocument.presentationml.tag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6"/>
  </p:notesMasterIdLst>
  <p:sldIdLst>
    <p:sldId id="279" r:id="rId5"/>
    <p:sldId id="280" r:id="rId6"/>
    <p:sldId id="333" r:id="rId7"/>
    <p:sldId id="330" r:id="rId8"/>
    <p:sldId id="311" r:id="rId9"/>
    <p:sldId id="327" r:id="rId10"/>
    <p:sldId id="331" r:id="rId11"/>
    <p:sldId id="318" r:id="rId12"/>
    <p:sldId id="335" r:id="rId13"/>
    <p:sldId id="336" r:id="rId14"/>
    <p:sldId id="340" r:id="rId15"/>
    <p:sldId id="339" r:id="rId16"/>
    <p:sldId id="341" r:id="rId17"/>
    <p:sldId id="338" r:id="rId18"/>
    <p:sldId id="344" r:id="rId19"/>
    <p:sldId id="343" r:id="rId20"/>
    <p:sldId id="342" r:id="rId21"/>
    <p:sldId id="334" r:id="rId22"/>
    <p:sldId id="337" r:id="rId23"/>
    <p:sldId id="268" r:id="rId24"/>
    <p:sldId id="329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3881"/>
    <a:srgbClr val="5840FF"/>
    <a:srgbClr val="F4E7CE"/>
    <a:srgbClr val="130E3B"/>
    <a:srgbClr val="041E42"/>
    <a:srgbClr val="009F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FD297C8-C428-4E0E-BA30-4B6D2B28B050}" v="83" dt="2022-10-14T11:01:16.98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40"/>
    <p:restoredTop sz="94674"/>
  </p:normalViewPr>
  <p:slideViewPr>
    <p:cSldViewPr snapToGrid="0" snapToObjects="1">
      <p:cViewPr varScale="1">
        <p:scale>
          <a:sx n="86" d="100"/>
          <a:sy n="86" d="100"/>
        </p:scale>
        <p:origin x="36" y="9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oman, Marinus" userId="eab8127a-c59d-42f7-a052-d0405edef628" providerId="ADAL" clId="{CFD297C8-C428-4E0E-BA30-4B6D2B28B050}"/>
    <pc:docChg chg="undo redo custSel addSld modSld">
      <pc:chgData name="Toman, Marinus" userId="eab8127a-c59d-42f7-a052-d0405edef628" providerId="ADAL" clId="{CFD297C8-C428-4E0E-BA30-4B6D2B28B050}" dt="2022-10-14T15:51:44.327" v="148" actId="1076"/>
      <pc:docMkLst>
        <pc:docMk/>
      </pc:docMkLst>
      <pc:sldChg chg="delSp modSp mod modTransition delAnim modAnim">
        <pc:chgData name="Toman, Marinus" userId="eab8127a-c59d-42f7-a052-d0405edef628" providerId="ADAL" clId="{CFD297C8-C428-4E0E-BA30-4B6D2B28B050}" dt="2022-10-14T10:50:15.722" v="142"/>
        <pc:sldMkLst>
          <pc:docMk/>
          <pc:sldMk cId="139418228" sldId="268"/>
        </pc:sldMkLst>
        <pc:spChg chg="mod">
          <ac:chgData name="Toman, Marinus" userId="eab8127a-c59d-42f7-a052-d0405edef628" providerId="ADAL" clId="{CFD297C8-C428-4E0E-BA30-4B6D2B28B050}" dt="2022-10-14T10:48:57.758" v="139" actId="20577"/>
          <ac:spMkLst>
            <pc:docMk/>
            <pc:sldMk cId="139418228" sldId="268"/>
            <ac:spMk id="11" creationId="{310894C0-B9DD-4EDD-913F-D680F624FEDF}"/>
          </ac:spMkLst>
        </pc:spChg>
        <pc:spChg chg="mod">
          <ac:chgData name="Toman, Marinus" userId="eab8127a-c59d-42f7-a052-d0405edef628" providerId="ADAL" clId="{CFD297C8-C428-4E0E-BA30-4B6D2B28B050}" dt="2022-10-14T10:48:42.253" v="134" actId="1076"/>
          <ac:spMkLst>
            <pc:docMk/>
            <pc:sldMk cId="139418228" sldId="268"/>
            <ac:spMk id="33" creationId="{E05B6B21-60A4-4E3F-95D1-0C9026CDAFE3}"/>
          </ac:spMkLst>
        </pc:spChg>
        <pc:picChg chg="del">
          <ac:chgData name="Toman, Marinus" userId="eab8127a-c59d-42f7-a052-d0405edef628" providerId="ADAL" clId="{CFD297C8-C428-4E0E-BA30-4B6D2B28B050}" dt="2022-10-14T10:50:07.046" v="141"/>
          <ac:picMkLst>
            <pc:docMk/>
            <pc:sldMk cId="139418228" sldId="268"/>
            <ac:picMk id="5" creationId="{4DCA453E-C12C-486D-A9CC-0CC3F3FD1796}"/>
          </ac:picMkLst>
        </pc:picChg>
        <pc:picChg chg="del">
          <ac:chgData name="Toman, Marinus" userId="eab8127a-c59d-42f7-a052-d0405edef628" providerId="ADAL" clId="{CFD297C8-C428-4E0E-BA30-4B6D2B28B050}" dt="2022-10-14T10:47:17.014" v="75" actId="478"/>
          <ac:picMkLst>
            <pc:docMk/>
            <pc:sldMk cId="139418228" sldId="268"/>
            <ac:picMk id="19" creationId="{598AF483-9D79-4172-9184-0FBFE3865A81}"/>
          </ac:picMkLst>
        </pc:picChg>
        <pc:picChg chg="mod">
          <ac:chgData name="Toman, Marinus" userId="eab8127a-c59d-42f7-a052-d0405edef628" providerId="ADAL" clId="{CFD297C8-C428-4E0E-BA30-4B6D2B28B050}" dt="2022-10-14T10:48:42.253" v="134" actId="1076"/>
          <ac:picMkLst>
            <pc:docMk/>
            <pc:sldMk cId="139418228" sldId="268"/>
            <ac:picMk id="20" creationId="{4C477F7C-1B66-4E74-A026-0B6BD5500201}"/>
          </ac:picMkLst>
        </pc:picChg>
        <pc:picChg chg="mod">
          <ac:chgData name="Toman, Marinus" userId="eab8127a-c59d-42f7-a052-d0405edef628" providerId="ADAL" clId="{CFD297C8-C428-4E0E-BA30-4B6D2B28B050}" dt="2022-10-14T10:48:42.253" v="134" actId="1076"/>
          <ac:picMkLst>
            <pc:docMk/>
            <pc:sldMk cId="139418228" sldId="268"/>
            <ac:picMk id="22" creationId="{A15B80E1-4FF1-4658-B8EE-39CCC5641591}"/>
          </ac:picMkLst>
        </pc:picChg>
        <pc:picChg chg="mod">
          <ac:chgData name="Toman, Marinus" userId="eab8127a-c59d-42f7-a052-d0405edef628" providerId="ADAL" clId="{CFD297C8-C428-4E0E-BA30-4B6D2B28B050}" dt="2022-10-14T10:48:42.253" v="134" actId="1076"/>
          <ac:picMkLst>
            <pc:docMk/>
            <pc:sldMk cId="139418228" sldId="268"/>
            <ac:picMk id="3074" creationId="{F1EFD921-866C-44AA-8D7B-479749B1A250}"/>
          </ac:picMkLst>
        </pc:picChg>
        <pc:picChg chg="mod">
          <ac:chgData name="Toman, Marinus" userId="eab8127a-c59d-42f7-a052-d0405edef628" providerId="ADAL" clId="{CFD297C8-C428-4E0E-BA30-4B6D2B28B050}" dt="2022-10-14T10:48:42.253" v="134" actId="1076"/>
          <ac:picMkLst>
            <pc:docMk/>
            <pc:sldMk cId="139418228" sldId="268"/>
            <ac:picMk id="3076" creationId="{18399311-11A6-41CA-A71A-7834C35EE0AC}"/>
          </ac:picMkLst>
        </pc:picChg>
        <pc:picChg chg="mod">
          <ac:chgData name="Toman, Marinus" userId="eab8127a-c59d-42f7-a052-d0405edef628" providerId="ADAL" clId="{CFD297C8-C428-4E0E-BA30-4B6D2B28B050}" dt="2022-10-14T10:48:42.253" v="134" actId="1076"/>
          <ac:picMkLst>
            <pc:docMk/>
            <pc:sldMk cId="139418228" sldId="268"/>
            <ac:picMk id="3080" creationId="{5AD2CA39-6751-4F98-9810-FF10D0EE8065}"/>
          </ac:picMkLst>
        </pc:picChg>
        <pc:picChg chg="del">
          <ac:chgData name="Toman, Marinus" userId="eab8127a-c59d-42f7-a052-d0405edef628" providerId="ADAL" clId="{CFD297C8-C428-4E0E-BA30-4B6D2B28B050}" dt="2022-10-14T10:48:10.696" v="132" actId="478"/>
          <ac:picMkLst>
            <pc:docMk/>
            <pc:sldMk cId="139418228" sldId="268"/>
            <ac:picMk id="3082" creationId="{1CAA8F6A-CEF6-4EB9-B692-112F0912C87F}"/>
          </ac:picMkLst>
        </pc:picChg>
        <pc:picChg chg="del">
          <ac:chgData name="Toman, Marinus" userId="eab8127a-c59d-42f7-a052-d0405edef628" providerId="ADAL" clId="{CFD297C8-C428-4E0E-BA30-4B6D2B28B050}" dt="2022-10-14T10:48:06.916" v="131" actId="478"/>
          <ac:picMkLst>
            <pc:docMk/>
            <pc:sldMk cId="139418228" sldId="268"/>
            <ac:picMk id="3084" creationId="{5D745235-046C-41DE-886B-ECFD1F8384AC}"/>
          </ac:picMkLst>
        </pc:picChg>
        <pc:picChg chg="mod">
          <ac:chgData name="Toman, Marinus" userId="eab8127a-c59d-42f7-a052-d0405edef628" providerId="ADAL" clId="{CFD297C8-C428-4E0E-BA30-4B6D2B28B050}" dt="2022-10-14T10:48:42.253" v="134" actId="1076"/>
          <ac:picMkLst>
            <pc:docMk/>
            <pc:sldMk cId="139418228" sldId="268"/>
            <ac:picMk id="4098" creationId="{9BD2A099-B6B3-4BB0-91B3-9C8CE3F5FFDF}"/>
          </ac:picMkLst>
        </pc:picChg>
        <pc:picChg chg="mod">
          <ac:chgData name="Toman, Marinus" userId="eab8127a-c59d-42f7-a052-d0405edef628" providerId="ADAL" clId="{CFD297C8-C428-4E0E-BA30-4B6D2B28B050}" dt="2022-10-14T10:48:42.253" v="134" actId="1076"/>
          <ac:picMkLst>
            <pc:docMk/>
            <pc:sldMk cId="139418228" sldId="268"/>
            <ac:picMk id="4100" creationId="{DB65DB09-6D3D-41BD-9ED1-1A6BC1336988}"/>
          </ac:picMkLst>
        </pc:picChg>
        <pc:picChg chg="mod">
          <ac:chgData name="Toman, Marinus" userId="eab8127a-c59d-42f7-a052-d0405edef628" providerId="ADAL" clId="{CFD297C8-C428-4E0E-BA30-4B6D2B28B050}" dt="2022-10-14T10:48:42.253" v="134" actId="1076"/>
          <ac:picMkLst>
            <pc:docMk/>
            <pc:sldMk cId="139418228" sldId="268"/>
            <ac:picMk id="4102" creationId="{47CD6799-6322-4468-A795-1AF6EEF543D1}"/>
          </ac:picMkLst>
        </pc:picChg>
        <pc:picChg chg="mod">
          <ac:chgData name="Toman, Marinus" userId="eab8127a-c59d-42f7-a052-d0405edef628" providerId="ADAL" clId="{CFD297C8-C428-4E0E-BA30-4B6D2B28B050}" dt="2022-10-14T10:48:42.253" v="134" actId="1076"/>
          <ac:picMkLst>
            <pc:docMk/>
            <pc:sldMk cId="139418228" sldId="268"/>
            <ac:picMk id="4104" creationId="{76378F49-17B3-4D2A-821D-FDD3DAF7DA1A}"/>
          </ac:picMkLst>
        </pc:picChg>
      </pc:sldChg>
      <pc:sldChg chg="modSp mod">
        <pc:chgData name="Toman, Marinus" userId="eab8127a-c59d-42f7-a052-d0405edef628" providerId="ADAL" clId="{CFD297C8-C428-4E0E-BA30-4B6D2B28B050}" dt="2022-10-14T10:25:06.677" v="26" actId="20577"/>
        <pc:sldMkLst>
          <pc:docMk/>
          <pc:sldMk cId="760838322" sldId="280"/>
        </pc:sldMkLst>
        <pc:spChg chg="mod">
          <ac:chgData name="Toman, Marinus" userId="eab8127a-c59d-42f7-a052-d0405edef628" providerId="ADAL" clId="{CFD297C8-C428-4E0E-BA30-4B6D2B28B050}" dt="2022-10-14T10:25:06.677" v="26" actId="20577"/>
          <ac:spMkLst>
            <pc:docMk/>
            <pc:sldMk cId="760838322" sldId="280"/>
            <ac:spMk id="4" creationId="{37ABC52C-C1BC-16B4-5CC3-3A6C2B1D2348}"/>
          </ac:spMkLst>
        </pc:spChg>
      </pc:sldChg>
      <pc:sldChg chg="delSp modSp mod delAnim modAnim">
        <pc:chgData name="Toman, Marinus" userId="eab8127a-c59d-42f7-a052-d0405edef628" providerId="ADAL" clId="{CFD297C8-C428-4E0E-BA30-4B6D2B28B050}" dt="2022-10-14T11:00:42.086" v="144"/>
        <pc:sldMkLst>
          <pc:docMk/>
          <pc:sldMk cId="832365950" sldId="336"/>
        </pc:sldMkLst>
        <pc:spChg chg="del mod">
          <ac:chgData name="Toman, Marinus" userId="eab8127a-c59d-42f7-a052-d0405edef628" providerId="ADAL" clId="{CFD297C8-C428-4E0E-BA30-4B6D2B28B050}" dt="2022-10-14T10:28:37.491" v="34" actId="478"/>
          <ac:spMkLst>
            <pc:docMk/>
            <pc:sldMk cId="832365950" sldId="336"/>
            <ac:spMk id="3" creationId="{8F9D171F-7B9D-59B1-AB5D-FDAE81860DA7}"/>
          </ac:spMkLst>
        </pc:spChg>
        <pc:picChg chg="del">
          <ac:chgData name="Toman, Marinus" userId="eab8127a-c59d-42f7-a052-d0405edef628" providerId="ADAL" clId="{CFD297C8-C428-4E0E-BA30-4B6D2B28B050}" dt="2022-10-14T10:27:55.528" v="30" actId="478"/>
          <ac:picMkLst>
            <pc:docMk/>
            <pc:sldMk cId="832365950" sldId="336"/>
            <ac:picMk id="7" creationId="{87C4122F-E310-4392-8C39-C299AAF794BD}"/>
          </ac:picMkLst>
        </pc:picChg>
        <pc:picChg chg="del">
          <ac:chgData name="Toman, Marinus" userId="eab8127a-c59d-42f7-a052-d0405edef628" providerId="ADAL" clId="{CFD297C8-C428-4E0E-BA30-4B6D2B28B050}" dt="2022-10-14T10:27:53.272" v="29" actId="478"/>
          <ac:picMkLst>
            <pc:docMk/>
            <pc:sldMk cId="832365950" sldId="336"/>
            <ac:picMk id="8" creationId="{1DA6B5D8-8080-4874-800B-C4F32956BCDA}"/>
          </ac:picMkLst>
        </pc:picChg>
        <pc:picChg chg="mod">
          <ac:chgData name="Toman, Marinus" userId="eab8127a-c59d-42f7-a052-d0405edef628" providerId="ADAL" clId="{CFD297C8-C428-4E0E-BA30-4B6D2B28B050}" dt="2022-10-14T10:29:05.922" v="37" actId="1076"/>
          <ac:picMkLst>
            <pc:docMk/>
            <pc:sldMk cId="832365950" sldId="336"/>
            <ac:picMk id="9" creationId="{AE76E61E-2009-E072-ABC2-6D24C4773DAB}"/>
          </ac:picMkLst>
        </pc:picChg>
      </pc:sldChg>
      <pc:sldChg chg="delSp modSp mod delAnim modAnim">
        <pc:chgData name="Toman, Marinus" userId="eab8127a-c59d-42f7-a052-d0405edef628" providerId="ADAL" clId="{CFD297C8-C428-4E0E-BA30-4B6D2B28B050}" dt="2022-10-14T11:01:02.771" v="145"/>
        <pc:sldMkLst>
          <pc:docMk/>
          <pc:sldMk cId="2996120488" sldId="338"/>
        </pc:sldMkLst>
        <pc:picChg chg="del">
          <ac:chgData name="Toman, Marinus" userId="eab8127a-c59d-42f7-a052-d0405edef628" providerId="ADAL" clId="{CFD297C8-C428-4E0E-BA30-4B6D2B28B050}" dt="2022-10-14T10:37:23.857" v="55" actId="478"/>
          <ac:picMkLst>
            <pc:docMk/>
            <pc:sldMk cId="2996120488" sldId="338"/>
            <ac:picMk id="4" creationId="{7B757E3E-C3DE-1255-2E30-2725886E64DA}"/>
          </ac:picMkLst>
        </pc:picChg>
        <pc:picChg chg="mod">
          <ac:chgData name="Toman, Marinus" userId="eab8127a-c59d-42f7-a052-d0405edef628" providerId="ADAL" clId="{CFD297C8-C428-4E0E-BA30-4B6D2B28B050}" dt="2022-10-14T10:37:44.733" v="58" actId="1076"/>
          <ac:picMkLst>
            <pc:docMk/>
            <pc:sldMk cId="2996120488" sldId="338"/>
            <ac:picMk id="6" creationId="{03A86681-976E-A8E3-873B-DFFD42C9DBD0}"/>
          </ac:picMkLst>
        </pc:picChg>
        <pc:picChg chg="del">
          <ac:chgData name="Toman, Marinus" userId="eab8127a-c59d-42f7-a052-d0405edef628" providerId="ADAL" clId="{CFD297C8-C428-4E0E-BA30-4B6D2B28B050}" dt="2022-10-14T10:37:27.635" v="56" actId="478"/>
          <ac:picMkLst>
            <pc:docMk/>
            <pc:sldMk cId="2996120488" sldId="338"/>
            <ac:picMk id="13" creationId="{18CCB085-8613-4D42-C0D9-D15ACF38DD6F}"/>
          </ac:picMkLst>
        </pc:picChg>
      </pc:sldChg>
      <pc:sldChg chg="modSp add mod modAnim">
        <pc:chgData name="Toman, Marinus" userId="eab8127a-c59d-42f7-a052-d0405edef628" providerId="ADAL" clId="{CFD297C8-C428-4E0E-BA30-4B6D2B28B050}" dt="2022-10-14T10:40:57.903" v="74"/>
        <pc:sldMkLst>
          <pc:docMk/>
          <pc:sldMk cId="1654180311" sldId="339"/>
        </pc:sldMkLst>
        <pc:picChg chg="mod ord">
          <ac:chgData name="Toman, Marinus" userId="eab8127a-c59d-42f7-a052-d0405edef628" providerId="ADAL" clId="{CFD297C8-C428-4E0E-BA30-4B6D2B28B050}" dt="2022-10-14T10:34:48.818" v="49" actId="1076"/>
          <ac:picMkLst>
            <pc:docMk/>
            <pc:sldMk cId="1654180311" sldId="339"/>
            <ac:picMk id="7" creationId="{87C4122F-E310-4392-8C39-C299AAF794BD}"/>
          </ac:picMkLst>
        </pc:picChg>
      </pc:sldChg>
      <pc:sldChg chg="delSp modSp add mod delAnim modAnim">
        <pc:chgData name="Toman, Marinus" userId="eab8127a-c59d-42f7-a052-d0405edef628" providerId="ADAL" clId="{CFD297C8-C428-4E0E-BA30-4B6D2B28B050}" dt="2022-10-14T11:00:12.415" v="143"/>
        <pc:sldMkLst>
          <pc:docMk/>
          <pc:sldMk cId="3205862602" sldId="340"/>
        </pc:sldMkLst>
        <pc:picChg chg="del">
          <ac:chgData name="Toman, Marinus" userId="eab8127a-c59d-42f7-a052-d0405edef628" providerId="ADAL" clId="{CFD297C8-C428-4E0E-BA30-4B6D2B28B050}" dt="2022-10-14T10:32:12.815" v="40" actId="478"/>
          <ac:picMkLst>
            <pc:docMk/>
            <pc:sldMk cId="3205862602" sldId="340"/>
            <ac:picMk id="7" creationId="{87C4122F-E310-4392-8C39-C299AAF794BD}"/>
          </ac:picMkLst>
        </pc:picChg>
        <pc:picChg chg="mod ord">
          <ac:chgData name="Toman, Marinus" userId="eab8127a-c59d-42f7-a052-d0405edef628" providerId="ADAL" clId="{CFD297C8-C428-4E0E-BA30-4B6D2B28B050}" dt="2022-10-14T10:32:32.011" v="42" actId="166"/>
          <ac:picMkLst>
            <pc:docMk/>
            <pc:sldMk cId="3205862602" sldId="340"/>
            <ac:picMk id="8" creationId="{1DA6B5D8-8080-4874-800B-C4F32956BCDA}"/>
          </ac:picMkLst>
        </pc:picChg>
        <pc:picChg chg="mod">
          <ac:chgData name="Toman, Marinus" userId="eab8127a-c59d-42f7-a052-d0405edef628" providerId="ADAL" clId="{CFD297C8-C428-4E0E-BA30-4B6D2B28B050}" dt="2022-10-14T10:31:22.651" v="38" actId="1076"/>
          <ac:picMkLst>
            <pc:docMk/>
            <pc:sldMk cId="3205862602" sldId="340"/>
            <ac:picMk id="9" creationId="{AE76E61E-2009-E072-ABC2-6D24C4773DAB}"/>
          </ac:picMkLst>
        </pc:picChg>
      </pc:sldChg>
      <pc:sldChg chg="add modAnim">
        <pc:chgData name="Toman, Marinus" userId="eab8127a-c59d-42f7-a052-d0405edef628" providerId="ADAL" clId="{CFD297C8-C428-4E0E-BA30-4B6D2B28B050}" dt="2022-10-14T10:35:53.907" v="51"/>
        <pc:sldMkLst>
          <pc:docMk/>
          <pc:sldMk cId="530323985" sldId="341"/>
        </pc:sldMkLst>
      </pc:sldChg>
      <pc:sldChg chg="add modAnim">
        <pc:chgData name="Toman, Marinus" userId="eab8127a-c59d-42f7-a052-d0405edef628" providerId="ADAL" clId="{CFD297C8-C428-4E0E-BA30-4B6D2B28B050}" dt="2022-10-14T10:40:06.742" v="73"/>
        <pc:sldMkLst>
          <pc:docMk/>
          <pc:sldMk cId="4063552194" sldId="342"/>
        </pc:sldMkLst>
      </pc:sldChg>
      <pc:sldChg chg="modSp add mod modAnim">
        <pc:chgData name="Toman, Marinus" userId="eab8127a-c59d-42f7-a052-d0405edef628" providerId="ADAL" clId="{CFD297C8-C428-4E0E-BA30-4B6D2B28B050}" dt="2022-10-14T11:01:16.983" v="147"/>
        <pc:sldMkLst>
          <pc:docMk/>
          <pc:sldMk cId="2682554591" sldId="343"/>
        </pc:sldMkLst>
        <pc:picChg chg="mod">
          <ac:chgData name="Toman, Marinus" userId="eab8127a-c59d-42f7-a052-d0405edef628" providerId="ADAL" clId="{CFD297C8-C428-4E0E-BA30-4B6D2B28B050}" dt="2022-10-14T10:39:46.857" v="71" actId="1076"/>
          <ac:picMkLst>
            <pc:docMk/>
            <pc:sldMk cId="2682554591" sldId="343"/>
            <ac:picMk id="13" creationId="{18CCB085-8613-4D42-C0D9-D15ACF38DD6F}"/>
          </ac:picMkLst>
        </pc:picChg>
      </pc:sldChg>
      <pc:sldChg chg="delSp modSp add mod delAnim modAnim">
        <pc:chgData name="Toman, Marinus" userId="eab8127a-c59d-42f7-a052-d0405edef628" providerId="ADAL" clId="{CFD297C8-C428-4E0E-BA30-4B6D2B28B050}" dt="2022-10-14T15:51:44.327" v="148" actId="1076"/>
        <pc:sldMkLst>
          <pc:docMk/>
          <pc:sldMk cId="1405041084" sldId="344"/>
        </pc:sldMkLst>
        <pc:spChg chg="ord">
          <ac:chgData name="Toman, Marinus" userId="eab8127a-c59d-42f7-a052-d0405edef628" providerId="ADAL" clId="{CFD297C8-C428-4E0E-BA30-4B6D2B28B050}" dt="2022-10-14T10:38:48.202" v="64" actId="166"/>
          <ac:spMkLst>
            <pc:docMk/>
            <pc:sldMk cId="1405041084" sldId="344"/>
            <ac:spMk id="14" creationId="{A7BF8FAB-40E4-02B1-C97F-8EE8D8535C31}"/>
          </ac:spMkLst>
        </pc:spChg>
        <pc:picChg chg="mod ord">
          <ac:chgData name="Toman, Marinus" userId="eab8127a-c59d-42f7-a052-d0405edef628" providerId="ADAL" clId="{CFD297C8-C428-4E0E-BA30-4B6D2B28B050}" dt="2022-10-14T15:51:44.327" v="148" actId="1076"/>
          <ac:picMkLst>
            <pc:docMk/>
            <pc:sldMk cId="1405041084" sldId="344"/>
            <ac:picMk id="4" creationId="{7B757E3E-C3DE-1255-2E30-2725886E64DA}"/>
          </ac:picMkLst>
        </pc:picChg>
        <pc:picChg chg="del">
          <ac:chgData name="Toman, Marinus" userId="eab8127a-c59d-42f7-a052-d0405edef628" providerId="ADAL" clId="{CFD297C8-C428-4E0E-BA30-4B6D2B28B050}" dt="2022-10-14T10:38:09.017" v="60" actId="478"/>
          <ac:picMkLst>
            <pc:docMk/>
            <pc:sldMk cId="1405041084" sldId="344"/>
            <ac:picMk id="13" creationId="{18CCB085-8613-4D42-C0D9-D15ACF38DD6F}"/>
          </ac:picMkLst>
        </pc:picChg>
      </pc:sldChg>
    </pc:docChg>
  </pc:docChgLst>
  <pc:docChgLst>
    <pc:chgData name="Marinus Toman" userId="141c774a-35d6-4538-9a6d-02fe45ed1b6a" providerId="ADAL" clId="{88D26470-D60B-42EE-946E-B01DAA834601}"/>
    <pc:docChg chg="custSel addSld modSld">
      <pc:chgData name="Marinus Toman" userId="141c774a-35d6-4538-9a6d-02fe45ed1b6a" providerId="ADAL" clId="{88D26470-D60B-42EE-946E-B01DAA834601}" dt="2022-09-14T15:28:46.495" v="359" actId="2711"/>
      <pc:docMkLst>
        <pc:docMk/>
      </pc:docMkLst>
      <pc:sldChg chg="modSp mod">
        <pc:chgData name="Marinus Toman" userId="141c774a-35d6-4538-9a6d-02fe45ed1b6a" providerId="ADAL" clId="{88D26470-D60B-42EE-946E-B01DAA834601}" dt="2022-09-14T14:41:13.329" v="191" actId="1076"/>
        <pc:sldMkLst>
          <pc:docMk/>
          <pc:sldMk cId="760838322" sldId="280"/>
        </pc:sldMkLst>
        <pc:spChg chg="mod">
          <ac:chgData name="Marinus Toman" userId="141c774a-35d6-4538-9a6d-02fe45ed1b6a" providerId="ADAL" clId="{88D26470-D60B-42EE-946E-B01DAA834601}" dt="2022-09-14T14:41:13.329" v="191" actId="1076"/>
          <ac:spMkLst>
            <pc:docMk/>
            <pc:sldMk cId="760838322" sldId="280"/>
            <ac:spMk id="2" creationId="{92BD2DEE-7B14-4FDD-B321-6282E3598C98}"/>
          </ac:spMkLst>
        </pc:spChg>
        <pc:spChg chg="mod">
          <ac:chgData name="Marinus Toman" userId="141c774a-35d6-4538-9a6d-02fe45ed1b6a" providerId="ADAL" clId="{88D26470-D60B-42EE-946E-B01DAA834601}" dt="2022-09-14T14:40:55.455" v="189" actId="1076"/>
          <ac:spMkLst>
            <pc:docMk/>
            <pc:sldMk cId="760838322" sldId="280"/>
            <ac:spMk id="3" creationId="{292D00B6-E722-476F-B6A8-65382E2F56D2}"/>
          </ac:spMkLst>
        </pc:spChg>
        <pc:spChg chg="mod">
          <ac:chgData name="Marinus Toman" userId="141c774a-35d6-4538-9a6d-02fe45ed1b6a" providerId="ADAL" clId="{88D26470-D60B-42EE-946E-B01DAA834601}" dt="2022-09-14T14:41:00.744" v="190" actId="1076"/>
          <ac:spMkLst>
            <pc:docMk/>
            <pc:sldMk cId="760838322" sldId="280"/>
            <ac:spMk id="4" creationId="{37ABC52C-C1BC-16B4-5CC3-3A6C2B1D2348}"/>
          </ac:spMkLst>
        </pc:spChg>
      </pc:sldChg>
      <pc:sldChg chg="modSp">
        <pc:chgData name="Marinus Toman" userId="141c774a-35d6-4538-9a6d-02fe45ed1b6a" providerId="ADAL" clId="{88D26470-D60B-42EE-946E-B01DAA834601}" dt="2022-09-14T15:28:46.495" v="359" actId="2711"/>
        <pc:sldMkLst>
          <pc:docMk/>
          <pc:sldMk cId="2003816125" sldId="327"/>
        </pc:sldMkLst>
        <pc:spChg chg="mod">
          <ac:chgData name="Marinus Toman" userId="141c774a-35d6-4538-9a6d-02fe45ed1b6a" providerId="ADAL" clId="{88D26470-D60B-42EE-946E-B01DAA834601}" dt="2022-09-14T15:28:46.495" v="359" actId="2711"/>
          <ac:spMkLst>
            <pc:docMk/>
            <pc:sldMk cId="2003816125" sldId="327"/>
            <ac:spMk id="14" creationId="{DB78190D-B65F-4DBE-A777-F33D250E7AB9}"/>
          </ac:spMkLst>
        </pc:spChg>
      </pc:sldChg>
      <pc:sldChg chg="modSp mod modAnim">
        <pc:chgData name="Marinus Toman" userId="141c774a-35d6-4538-9a6d-02fe45ed1b6a" providerId="ADAL" clId="{88D26470-D60B-42EE-946E-B01DAA834601}" dt="2022-09-14T14:44:19.076" v="271" actId="20577"/>
        <pc:sldMkLst>
          <pc:docMk/>
          <pc:sldMk cId="400681919" sldId="330"/>
        </pc:sldMkLst>
        <pc:spChg chg="mod">
          <ac:chgData name="Marinus Toman" userId="141c774a-35d6-4538-9a6d-02fe45ed1b6a" providerId="ADAL" clId="{88D26470-D60B-42EE-946E-B01DAA834601}" dt="2022-09-14T14:44:19.076" v="271" actId="20577"/>
          <ac:spMkLst>
            <pc:docMk/>
            <pc:sldMk cId="400681919" sldId="330"/>
            <ac:spMk id="3" creationId="{F2CA3B97-80F2-4550-88EF-F9DDFC01B8D9}"/>
          </ac:spMkLst>
        </pc:spChg>
      </pc:sldChg>
      <pc:sldChg chg="modSp mod">
        <pc:chgData name="Marinus Toman" userId="141c774a-35d6-4538-9a6d-02fe45ed1b6a" providerId="ADAL" clId="{88D26470-D60B-42EE-946E-B01DAA834601}" dt="2022-09-14T14:36:27.850" v="84" actId="20577"/>
        <pc:sldMkLst>
          <pc:docMk/>
          <pc:sldMk cId="4248086106" sldId="331"/>
        </pc:sldMkLst>
        <pc:spChg chg="mod">
          <ac:chgData name="Marinus Toman" userId="141c774a-35d6-4538-9a6d-02fe45ed1b6a" providerId="ADAL" clId="{88D26470-D60B-42EE-946E-B01DAA834601}" dt="2022-09-14T14:36:27.850" v="84" actId="20577"/>
          <ac:spMkLst>
            <pc:docMk/>
            <pc:sldMk cId="4248086106" sldId="331"/>
            <ac:spMk id="2" creationId="{B178833F-7DFD-4D51-B30F-E51949C9F669}"/>
          </ac:spMkLst>
        </pc:spChg>
      </pc:sldChg>
      <pc:sldChg chg="modSp mod modAnim">
        <pc:chgData name="Marinus Toman" userId="141c774a-35d6-4538-9a6d-02fe45ed1b6a" providerId="ADAL" clId="{88D26470-D60B-42EE-946E-B01DAA834601}" dt="2022-09-14T14:41:35.446" v="212" actId="14100"/>
        <pc:sldMkLst>
          <pc:docMk/>
          <pc:sldMk cId="4084166006" sldId="333"/>
        </pc:sldMkLst>
        <pc:graphicFrameChg chg="mod">
          <ac:chgData name="Marinus Toman" userId="141c774a-35d6-4538-9a6d-02fe45ed1b6a" providerId="ADAL" clId="{88D26470-D60B-42EE-946E-B01DAA834601}" dt="2022-09-14T14:41:35.446" v="212" actId="14100"/>
          <ac:graphicFrameMkLst>
            <pc:docMk/>
            <pc:sldMk cId="4084166006" sldId="333"/>
            <ac:graphicFrameMk id="4" creationId="{7DA2F785-F8E1-4A8E-8527-AA641DCE07BF}"/>
          </ac:graphicFrameMkLst>
        </pc:graphicFrameChg>
      </pc:sldChg>
      <pc:sldChg chg="modSp mod">
        <pc:chgData name="Marinus Toman" userId="141c774a-35d6-4538-9a6d-02fe45ed1b6a" providerId="ADAL" clId="{88D26470-D60B-42EE-946E-B01DAA834601}" dt="2022-09-14T14:36:21.531" v="73" actId="20577"/>
        <pc:sldMkLst>
          <pc:docMk/>
          <pc:sldMk cId="902947850" sldId="334"/>
        </pc:sldMkLst>
        <pc:spChg chg="mod">
          <ac:chgData name="Marinus Toman" userId="141c774a-35d6-4538-9a6d-02fe45ed1b6a" providerId="ADAL" clId="{88D26470-D60B-42EE-946E-B01DAA834601}" dt="2022-09-14T14:36:21.531" v="73" actId="20577"/>
          <ac:spMkLst>
            <pc:docMk/>
            <pc:sldMk cId="902947850" sldId="334"/>
            <ac:spMk id="2" creationId="{B178833F-7DFD-4D51-B30F-E51949C9F669}"/>
          </ac:spMkLst>
        </pc:spChg>
      </pc:sldChg>
      <pc:sldChg chg="modSp">
        <pc:chgData name="Marinus Toman" userId="141c774a-35d6-4538-9a6d-02fe45ed1b6a" providerId="ADAL" clId="{88D26470-D60B-42EE-946E-B01DAA834601}" dt="2022-09-14T15:28:31.549" v="357" actId="403"/>
        <pc:sldMkLst>
          <pc:docMk/>
          <pc:sldMk cId="3591902122" sldId="335"/>
        </pc:sldMkLst>
        <pc:spChg chg="mod">
          <ac:chgData name="Marinus Toman" userId="141c774a-35d6-4538-9a6d-02fe45ed1b6a" providerId="ADAL" clId="{88D26470-D60B-42EE-946E-B01DAA834601}" dt="2022-09-14T15:28:31.549" v="357" actId="403"/>
          <ac:spMkLst>
            <pc:docMk/>
            <pc:sldMk cId="3591902122" sldId="335"/>
            <ac:spMk id="11" creationId="{86967E75-8125-451B-B752-54BB751A20B9}"/>
          </ac:spMkLst>
        </pc:spChg>
      </pc:sldChg>
      <pc:sldChg chg="addSp modSp mod modAnim">
        <pc:chgData name="Marinus Toman" userId="141c774a-35d6-4538-9a6d-02fe45ed1b6a" providerId="ADAL" clId="{88D26470-D60B-42EE-946E-B01DAA834601}" dt="2022-09-14T15:28:24.115" v="356" actId="403"/>
        <pc:sldMkLst>
          <pc:docMk/>
          <pc:sldMk cId="832365950" sldId="336"/>
        </pc:sldMkLst>
        <pc:spChg chg="add mod">
          <ac:chgData name="Marinus Toman" userId="141c774a-35d6-4538-9a6d-02fe45ed1b6a" providerId="ADAL" clId="{88D26470-D60B-42EE-946E-B01DAA834601}" dt="2022-09-14T15:28:24.115" v="356" actId="403"/>
          <ac:spMkLst>
            <pc:docMk/>
            <pc:sldMk cId="832365950" sldId="336"/>
            <ac:spMk id="3" creationId="{8F9D171F-7B9D-59B1-AB5D-FDAE81860DA7}"/>
          </ac:spMkLst>
        </pc:spChg>
        <pc:picChg chg="mod">
          <ac:chgData name="Marinus Toman" userId="141c774a-35d6-4538-9a6d-02fe45ed1b6a" providerId="ADAL" clId="{88D26470-D60B-42EE-946E-B01DAA834601}" dt="2022-09-14T15:24:54.017" v="321" actId="1076"/>
          <ac:picMkLst>
            <pc:docMk/>
            <pc:sldMk cId="832365950" sldId="336"/>
            <ac:picMk id="9" creationId="{AE76E61E-2009-E072-ABC2-6D24C4773DAB}"/>
          </ac:picMkLst>
        </pc:picChg>
      </pc:sldChg>
      <pc:sldChg chg="modSp mod modAnim">
        <pc:chgData name="Marinus Toman" userId="141c774a-35d6-4538-9a6d-02fe45ed1b6a" providerId="ADAL" clId="{88D26470-D60B-42EE-946E-B01DAA834601}" dt="2022-09-14T14:36:59.393" v="105" actId="14100"/>
        <pc:sldMkLst>
          <pc:docMk/>
          <pc:sldMk cId="486589509" sldId="337"/>
        </pc:sldMkLst>
        <pc:graphicFrameChg chg="mod">
          <ac:chgData name="Marinus Toman" userId="141c774a-35d6-4538-9a6d-02fe45ed1b6a" providerId="ADAL" clId="{88D26470-D60B-42EE-946E-B01DAA834601}" dt="2022-09-14T14:36:59.393" v="105" actId="14100"/>
          <ac:graphicFrameMkLst>
            <pc:docMk/>
            <pc:sldMk cId="486589509" sldId="337"/>
            <ac:graphicFrameMk id="4" creationId="{7DA2F785-F8E1-4A8E-8527-AA641DCE07BF}"/>
          </ac:graphicFrameMkLst>
        </pc:graphicFrameChg>
      </pc:sldChg>
      <pc:sldChg chg="addSp delSp modSp add mod delAnim modAnim">
        <pc:chgData name="Marinus Toman" userId="141c774a-35d6-4538-9a6d-02fe45ed1b6a" providerId="ADAL" clId="{88D26470-D60B-42EE-946E-B01DAA834601}" dt="2022-09-14T15:28:15.122" v="355" actId="14100"/>
        <pc:sldMkLst>
          <pc:docMk/>
          <pc:sldMk cId="2996120488" sldId="338"/>
        </pc:sldMkLst>
        <pc:spChg chg="mod">
          <ac:chgData name="Marinus Toman" userId="141c774a-35d6-4538-9a6d-02fe45ed1b6a" providerId="ADAL" clId="{88D26470-D60B-42EE-946E-B01DAA834601}" dt="2022-09-14T14:35:55.194" v="62"/>
          <ac:spMkLst>
            <pc:docMk/>
            <pc:sldMk cId="2996120488" sldId="338"/>
            <ac:spMk id="2" creationId="{AD5A0C7F-6462-40A6-A27B-E7B9BBFC57F9}"/>
          </ac:spMkLst>
        </pc:spChg>
        <pc:spChg chg="add mod">
          <ac:chgData name="Marinus Toman" userId="141c774a-35d6-4538-9a6d-02fe45ed1b6a" providerId="ADAL" clId="{88D26470-D60B-42EE-946E-B01DAA834601}" dt="2022-09-14T15:28:15.122" v="355" actId="14100"/>
          <ac:spMkLst>
            <pc:docMk/>
            <pc:sldMk cId="2996120488" sldId="338"/>
            <ac:spMk id="14" creationId="{A7BF8FAB-40E4-02B1-C97F-8EE8D8535C31}"/>
          </ac:spMkLst>
        </pc:spChg>
        <pc:picChg chg="add mod">
          <ac:chgData name="Marinus Toman" userId="141c774a-35d6-4538-9a6d-02fe45ed1b6a" providerId="ADAL" clId="{88D26470-D60B-42EE-946E-B01DAA834601}" dt="2022-09-14T14:26:36.461" v="51" actId="1076"/>
          <ac:picMkLst>
            <pc:docMk/>
            <pc:sldMk cId="2996120488" sldId="338"/>
            <ac:picMk id="4" creationId="{7B757E3E-C3DE-1255-2E30-2725886E64DA}"/>
          </ac:picMkLst>
        </pc:picChg>
        <pc:picChg chg="add mod">
          <ac:chgData name="Marinus Toman" userId="141c774a-35d6-4538-9a6d-02fe45ed1b6a" providerId="ADAL" clId="{88D26470-D60B-42EE-946E-B01DAA834601}" dt="2022-09-14T14:26:25.648" v="49" actId="14100"/>
          <ac:picMkLst>
            <pc:docMk/>
            <pc:sldMk cId="2996120488" sldId="338"/>
            <ac:picMk id="6" creationId="{03A86681-976E-A8E3-873B-DFFD42C9DBD0}"/>
          </ac:picMkLst>
        </pc:picChg>
        <pc:picChg chg="del">
          <ac:chgData name="Marinus Toman" userId="141c774a-35d6-4538-9a6d-02fe45ed1b6a" providerId="ADAL" clId="{88D26470-D60B-42EE-946E-B01DAA834601}" dt="2022-09-14T14:21:52.013" v="22" actId="478"/>
          <ac:picMkLst>
            <pc:docMk/>
            <pc:sldMk cId="2996120488" sldId="338"/>
            <ac:picMk id="7" creationId="{87C4122F-E310-4392-8C39-C299AAF794BD}"/>
          </ac:picMkLst>
        </pc:picChg>
        <pc:picChg chg="del">
          <ac:chgData name="Marinus Toman" userId="141c774a-35d6-4538-9a6d-02fe45ed1b6a" providerId="ADAL" clId="{88D26470-D60B-42EE-946E-B01DAA834601}" dt="2022-09-14T14:21:50.237" v="21" actId="478"/>
          <ac:picMkLst>
            <pc:docMk/>
            <pc:sldMk cId="2996120488" sldId="338"/>
            <ac:picMk id="8" creationId="{1DA6B5D8-8080-4874-800B-C4F32956BCDA}"/>
          </ac:picMkLst>
        </pc:picChg>
        <pc:picChg chg="del">
          <ac:chgData name="Marinus Toman" userId="141c774a-35d6-4538-9a6d-02fe45ed1b6a" providerId="ADAL" clId="{88D26470-D60B-42EE-946E-B01DAA834601}" dt="2022-09-14T14:21:48.357" v="20" actId="478"/>
          <ac:picMkLst>
            <pc:docMk/>
            <pc:sldMk cId="2996120488" sldId="338"/>
            <ac:picMk id="9" creationId="{AE76E61E-2009-E072-ABC2-6D24C4773DAB}"/>
          </ac:picMkLst>
        </pc:picChg>
        <pc:picChg chg="add del mod">
          <ac:chgData name="Marinus Toman" userId="141c774a-35d6-4538-9a6d-02fe45ed1b6a" providerId="ADAL" clId="{88D26470-D60B-42EE-946E-B01DAA834601}" dt="2022-09-14T14:27:09.747" v="55" actId="478"/>
          <ac:picMkLst>
            <pc:docMk/>
            <pc:sldMk cId="2996120488" sldId="338"/>
            <ac:picMk id="11" creationId="{C88F20A1-C018-E457-0084-EE1A9ED64850}"/>
          </ac:picMkLst>
        </pc:picChg>
        <pc:picChg chg="add mod">
          <ac:chgData name="Marinus Toman" userId="141c774a-35d6-4538-9a6d-02fe45ed1b6a" providerId="ADAL" clId="{88D26470-D60B-42EE-946E-B01DAA834601}" dt="2022-09-14T14:27:36.221" v="60" actId="1076"/>
          <ac:picMkLst>
            <pc:docMk/>
            <pc:sldMk cId="2996120488" sldId="338"/>
            <ac:picMk id="13" creationId="{18CCB085-8613-4D42-C0D9-D15ACF38DD6F}"/>
          </ac:picMkLst>
        </pc:picChg>
      </pc:sldChg>
    </pc:docChg>
  </pc:docChgLst>
  <pc:docChgLst>
    <pc:chgData name="Marinus Toman" userId="141c774a-35d6-4538-9a6d-02fe45ed1b6a" providerId="ADAL" clId="{58C2A112-5A8A-4220-9D48-1BFE48A334B1}"/>
    <pc:docChg chg="undo custSel addSld delSld modSld sldOrd">
      <pc:chgData name="Marinus Toman" userId="141c774a-35d6-4538-9a6d-02fe45ed1b6a" providerId="ADAL" clId="{58C2A112-5A8A-4220-9D48-1BFE48A334B1}" dt="2022-06-09T20:32:22.509" v="892"/>
      <pc:docMkLst>
        <pc:docMk/>
      </pc:docMkLst>
      <pc:sldChg chg="addSp modSp mod">
        <pc:chgData name="Marinus Toman" userId="141c774a-35d6-4538-9a6d-02fe45ed1b6a" providerId="ADAL" clId="{58C2A112-5A8A-4220-9D48-1BFE48A334B1}" dt="2022-06-08T10:49:55.736" v="824" actId="1076"/>
        <pc:sldMkLst>
          <pc:docMk/>
          <pc:sldMk cId="760838322" sldId="280"/>
        </pc:sldMkLst>
        <pc:spChg chg="mod">
          <ac:chgData name="Marinus Toman" userId="141c774a-35d6-4538-9a6d-02fe45ed1b6a" providerId="ADAL" clId="{58C2A112-5A8A-4220-9D48-1BFE48A334B1}" dt="2022-06-07T19:18:43.384" v="533" actId="20577"/>
          <ac:spMkLst>
            <pc:docMk/>
            <pc:sldMk cId="760838322" sldId="280"/>
            <ac:spMk id="2" creationId="{92BD2DEE-7B14-4FDD-B321-6282E3598C98}"/>
          </ac:spMkLst>
        </pc:spChg>
        <pc:spChg chg="mod">
          <ac:chgData name="Marinus Toman" userId="141c774a-35d6-4538-9a6d-02fe45ed1b6a" providerId="ADAL" clId="{58C2A112-5A8A-4220-9D48-1BFE48A334B1}" dt="2022-06-07T17:46:33.504" v="292" actId="1076"/>
          <ac:spMkLst>
            <pc:docMk/>
            <pc:sldMk cId="760838322" sldId="280"/>
            <ac:spMk id="3" creationId="{292D00B6-E722-476F-B6A8-65382E2F56D2}"/>
          </ac:spMkLst>
        </pc:spChg>
        <pc:spChg chg="add mod">
          <ac:chgData name="Marinus Toman" userId="141c774a-35d6-4538-9a6d-02fe45ed1b6a" providerId="ADAL" clId="{58C2A112-5A8A-4220-9D48-1BFE48A334B1}" dt="2022-06-08T10:49:55.736" v="824" actId="1076"/>
          <ac:spMkLst>
            <pc:docMk/>
            <pc:sldMk cId="760838322" sldId="280"/>
            <ac:spMk id="4" creationId="{37ABC52C-C1BC-16B4-5CC3-3A6C2B1D2348}"/>
          </ac:spMkLst>
        </pc:spChg>
      </pc:sldChg>
      <pc:sldChg chg="modSp mod">
        <pc:chgData name="Marinus Toman" userId="141c774a-35d6-4538-9a6d-02fe45ed1b6a" providerId="ADAL" clId="{58C2A112-5A8A-4220-9D48-1BFE48A334B1}" dt="2022-06-07T17:12:22.004" v="187" actId="207"/>
        <pc:sldMkLst>
          <pc:docMk/>
          <pc:sldMk cId="1617914525" sldId="311"/>
        </pc:sldMkLst>
        <pc:spChg chg="mod">
          <ac:chgData name="Marinus Toman" userId="141c774a-35d6-4538-9a6d-02fe45ed1b6a" providerId="ADAL" clId="{58C2A112-5A8A-4220-9D48-1BFE48A334B1}" dt="2022-06-07T17:12:22.004" v="187" actId="207"/>
          <ac:spMkLst>
            <pc:docMk/>
            <pc:sldMk cId="1617914525" sldId="311"/>
            <ac:spMk id="2" creationId="{AD5A0C7F-6462-40A6-A27B-E7B9BBFC57F9}"/>
          </ac:spMkLst>
        </pc:spChg>
      </pc:sldChg>
      <pc:sldChg chg="modSp del mod ord modAnim">
        <pc:chgData name="Marinus Toman" userId="141c774a-35d6-4538-9a6d-02fe45ed1b6a" providerId="ADAL" clId="{58C2A112-5A8A-4220-9D48-1BFE48A334B1}" dt="2022-06-08T10:50:51.872" v="828" actId="2696"/>
        <pc:sldMkLst>
          <pc:docMk/>
          <pc:sldMk cId="74695776" sldId="317"/>
        </pc:sldMkLst>
        <pc:spChg chg="mod">
          <ac:chgData name="Marinus Toman" userId="141c774a-35d6-4538-9a6d-02fe45ed1b6a" providerId="ADAL" clId="{58C2A112-5A8A-4220-9D48-1BFE48A334B1}" dt="2022-06-07T16:05:53.104" v="60" actId="20577"/>
          <ac:spMkLst>
            <pc:docMk/>
            <pc:sldMk cId="74695776" sldId="317"/>
            <ac:spMk id="2" creationId="{B178833F-7DFD-4D51-B30F-E51949C9F669}"/>
          </ac:spMkLst>
        </pc:spChg>
        <pc:graphicFrameChg chg="mod">
          <ac:chgData name="Marinus Toman" userId="141c774a-35d6-4538-9a6d-02fe45ed1b6a" providerId="ADAL" clId="{58C2A112-5A8A-4220-9D48-1BFE48A334B1}" dt="2022-06-07T19:22:21.996" v="562" actId="2711"/>
          <ac:graphicFrameMkLst>
            <pc:docMk/>
            <pc:sldMk cId="74695776" sldId="317"/>
            <ac:graphicFrameMk id="8" creationId="{CEBB08E2-7C2E-4635-AAFA-5931EBB4A4E3}"/>
          </ac:graphicFrameMkLst>
        </pc:graphicFrameChg>
      </pc:sldChg>
      <pc:sldChg chg="delSp modSp mod delAnim">
        <pc:chgData name="Marinus Toman" userId="141c774a-35d6-4538-9a6d-02fe45ed1b6a" providerId="ADAL" clId="{58C2A112-5A8A-4220-9D48-1BFE48A334B1}" dt="2022-06-08T17:33:08.601" v="885" actId="478"/>
        <pc:sldMkLst>
          <pc:docMk/>
          <pc:sldMk cId="1663882060" sldId="318"/>
        </pc:sldMkLst>
        <pc:spChg chg="mod">
          <ac:chgData name="Marinus Toman" userId="141c774a-35d6-4538-9a6d-02fe45ed1b6a" providerId="ADAL" clId="{58C2A112-5A8A-4220-9D48-1BFE48A334B1}" dt="2022-06-07T17:12:35.758" v="189" actId="207"/>
          <ac:spMkLst>
            <pc:docMk/>
            <pc:sldMk cId="1663882060" sldId="318"/>
            <ac:spMk id="2" creationId="{AD5A0C7F-6462-40A6-A27B-E7B9BBFC57F9}"/>
          </ac:spMkLst>
        </pc:spChg>
        <pc:spChg chg="del">
          <ac:chgData name="Marinus Toman" userId="141c774a-35d6-4538-9a6d-02fe45ed1b6a" providerId="ADAL" clId="{58C2A112-5A8A-4220-9D48-1BFE48A334B1}" dt="2022-06-08T17:33:05.715" v="881" actId="478"/>
          <ac:spMkLst>
            <pc:docMk/>
            <pc:sldMk cId="1663882060" sldId="318"/>
            <ac:spMk id="11" creationId="{86967E75-8125-451B-B752-54BB751A20B9}"/>
          </ac:spMkLst>
        </pc:spChg>
        <pc:grpChg chg="del">
          <ac:chgData name="Marinus Toman" userId="141c774a-35d6-4538-9a6d-02fe45ed1b6a" providerId="ADAL" clId="{58C2A112-5A8A-4220-9D48-1BFE48A334B1}" dt="2022-06-08T17:33:04.251" v="880" actId="478"/>
          <ac:grpSpMkLst>
            <pc:docMk/>
            <pc:sldMk cId="1663882060" sldId="318"/>
            <ac:grpSpMk id="30" creationId="{853799E7-C2C9-4AF4-A568-60EA81232F8F}"/>
          </ac:grpSpMkLst>
        </pc:grpChg>
        <pc:grpChg chg="del">
          <ac:chgData name="Marinus Toman" userId="141c774a-35d6-4538-9a6d-02fe45ed1b6a" providerId="ADAL" clId="{58C2A112-5A8A-4220-9D48-1BFE48A334B1}" dt="2022-06-08T17:33:08.601" v="885" actId="478"/>
          <ac:grpSpMkLst>
            <pc:docMk/>
            <pc:sldMk cId="1663882060" sldId="318"/>
            <ac:grpSpMk id="38" creationId="{F24ABBA7-AFFC-44E0-A08E-7EEE1BFAA821}"/>
          </ac:grpSpMkLst>
        </pc:grpChg>
        <pc:grpChg chg="del">
          <ac:chgData name="Marinus Toman" userId="141c774a-35d6-4538-9a6d-02fe45ed1b6a" providerId="ADAL" clId="{58C2A112-5A8A-4220-9D48-1BFE48A334B1}" dt="2022-06-08T17:33:06.953" v="883" actId="478"/>
          <ac:grpSpMkLst>
            <pc:docMk/>
            <pc:sldMk cId="1663882060" sldId="318"/>
            <ac:grpSpMk id="41" creationId="{0E97C71E-E322-4081-B003-CCC629D00345}"/>
          </ac:grpSpMkLst>
        </pc:grpChg>
        <pc:grpChg chg="del">
          <ac:chgData name="Marinus Toman" userId="141c774a-35d6-4538-9a6d-02fe45ed1b6a" providerId="ADAL" clId="{58C2A112-5A8A-4220-9D48-1BFE48A334B1}" dt="2022-06-08T17:33:03.514" v="879" actId="478"/>
          <ac:grpSpMkLst>
            <pc:docMk/>
            <pc:sldMk cId="1663882060" sldId="318"/>
            <ac:grpSpMk id="42" creationId="{28CF6AD0-FE34-48DF-B2BF-C531989275A0}"/>
          </ac:grpSpMkLst>
        </pc:grpChg>
        <pc:picChg chg="del">
          <ac:chgData name="Marinus Toman" userId="141c774a-35d6-4538-9a6d-02fe45ed1b6a" providerId="ADAL" clId="{58C2A112-5A8A-4220-9D48-1BFE48A334B1}" dt="2022-06-08T17:33:07.521" v="884" actId="478"/>
          <ac:picMkLst>
            <pc:docMk/>
            <pc:sldMk cId="1663882060" sldId="318"/>
            <ac:picMk id="16" creationId="{7C882831-E981-4DB5-A580-BA61609285BF}"/>
          </ac:picMkLst>
        </pc:picChg>
        <pc:picChg chg="del">
          <ac:chgData name="Marinus Toman" userId="141c774a-35d6-4538-9a6d-02fe45ed1b6a" providerId="ADAL" clId="{58C2A112-5A8A-4220-9D48-1BFE48A334B1}" dt="2022-06-08T17:33:06.390" v="882" actId="478"/>
          <ac:picMkLst>
            <pc:docMk/>
            <pc:sldMk cId="1663882060" sldId="318"/>
            <ac:picMk id="19" creationId="{958545E8-B90F-47A2-A3B8-FC7EEBDBBCF1}"/>
          </ac:picMkLst>
        </pc:picChg>
        <pc:cxnChg chg="mod">
          <ac:chgData name="Marinus Toman" userId="141c774a-35d6-4538-9a6d-02fe45ed1b6a" providerId="ADAL" clId="{58C2A112-5A8A-4220-9D48-1BFE48A334B1}" dt="2022-06-08T17:33:03.514" v="879" actId="478"/>
          <ac:cxnSpMkLst>
            <pc:docMk/>
            <pc:sldMk cId="1663882060" sldId="318"/>
            <ac:cxnSpMk id="33" creationId="{2F83508E-C56C-4167-8C15-867EE572D71F}"/>
          </ac:cxnSpMkLst>
        </pc:cxnChg>
      </pc:sldChg>
      <pc:sldChg chg="del">
        <pc:chgData name="Marinus Toman" userId="141c774a-35d6-4538-9a6d-02fe45ed1b6a" providerId="ADAL" clId="{58C2A112-5A8A-4220-9D48-1BFE48A334B1}" dt="2022-06-07T17:13:08.202" v="192" actId="2696"/>
        <pc:sldMkLst>
          <pc:docMk/>
          <pc:sldMk cId="3424804246" sldId="323"/>
        </pc:sldMkLst>
      </pc:sldChg>
      <pc:sldChg chg="modSp del mod">
        <pc:chgData name="Marinus Toman" userId="141c774a-35d6-4538-9a6d-02fe45ed1b6a" providerId="ADAL" clId="{58C2A112-5A8A-4220-9D48-1BFE48A334B1}" dt="2022-06-07T17:10:40.870" v="183" actId="2696"/>
        <pc:sldMkLst>
          <pc:docMk/>
          <pc:sldMk cId="4101567570" sldId="326"/>
        </pc:sldMkLst>
        <pc:spChg chg="mod">
          <ac:chgData name="Marinus Toman" userId="141c774a-35d6-4538-9a6d-02fe45ed1b6a" providerId="ADAL" clId="{58C2A112-5A8A-4220-9D48-1BFE48A334B1}" dt="2022-06-07T16:02:35.969" v="45" actId="20577"/>
          <ac:spMkLst>
            <pc:docMk/>
            <pc:sldMk cId="4101567570" sldId="326"/>
            <ac:spMk id="2" creationId="{AD5A0C7F-6462-40A6-A27B-E7B9BBFC57F9}"/>
          </ac:spMkLst>
        </pc:spChg>
      </pc:sldChg>
      <pc:sldChg chg="addSp delSp modSp mod delAnim modAnim">
        <pc:chgData name="Marinus Toman" userId="141c774a-35d6-4538-9a6d-02fe45ed1b6a" providerId="ADAL" clId="{58C2A112-5A8A-4220-9D48-1BFE48A334B1}" dt="2022-06-08T12:03:43.716" v="878" actId="1076"/>
        <pc:sldMkLst>
          <pc:docMk/>
          <pc:sldMk cId="2003816125" sldId="327"/>
        </pc:sldMkLst>
        <pc:spChg chg="mod">
          <ac:chgData name="Marinus Toman" userId="141c774a-35d6-4538-9a6d-02fe45ed1b6a" providerId="ADAL" clId="{58C2A112-5A8A-4220-9D48-1BFE48A334B1}" dt="2022-06-07T17:12:14.411" v="186" actId="207"/>
          <ac:spMkLst>
            <pc:docMk/>
            <pc:sldMk cId="2003816125" sldId="327"/>
            <ac:spMk id="2" creationId="{AD5A0C7F-6462-40A6-A27B-E7B9BBFC57F9}"/>
          </ac:spMkLst>
        </pc:spChg>
        <pc:spChg chg="mod">
          <ac:chgData name="Marinus Toman" userId="141c774a-35d6-4538-9a6d-02fe45ed1b6a" providerId="ADAL" clId="{58C2A112-5A8A-4220-9D48-1BFE48A334B1}" dt="2022-06-08T12:00:31.583" v="852" actId="1076"/>
          <ac:spMkLst>
            <pc:docMk/>
            <pc:sldMk cId="2003816125" sldId="327"/>
            <ac:spMk id="14" creationId="{DB78190D-B65F-4DBE-A777-F33D250E7AB9}"/>
          </ac:spMkLst>
        </pc:spChg>
        <pc:spChg chg="mod">
          <ac:chgData name="Marinus Toman" userId="141c774a-35d6-4538-9a6d-02fe45ed1b6a" providerId="ADAL" clId="{58C2A112-5A8A-4220-9D48-1BFE48A334B1}" dt="2022-06-08T12:03:39.325" v="877" actId="1076"/>
          <ac:spMkLst>
            <pc:docMk/>
            <pc:sldMk cId="2003816125" sldId="327"/>
            <ac:spMk id="25" creationId="{8EC4B5A4-A9C0-4AF8-8723-0D262FB2184B}"/>
          </ac:spMkLst>
        </pc:spChg>
        <pc:spChg chg="mod">
          <ac:chgData name="Marinus Toman" userId="141c774a-35d6-4538-9a6d-02fe45ed1b6a" providerId="ADAL" clId="{58C2A112-5A8A-4220-9D48-1BFE48A334B1}" dt="2022-06-08T12:03:43.716" v="878" actId="1076"/>
          <ac:spMkLst>
            <pc:docMk/>
            <pc:sldMk cId="2003816125" sldId="327"/>
            <ac:spMk id="26" creationId="{F03384FD-2E71-4A0F-BEB2-1F35FFEF2F71}"/>
          </ac:spMkLst>
        </pc:spChg>
        <pc:grpChg chg="mod">
          <ac:chgData name="Marinus Toman" userId="141c774a-35d6-4538-9a6d-02fe45ed1b6a" providerId="ADAL" clId="{58C2A112-5A8A-4220-9D48-1BFE48A334B1}" dt="2022-06-08T12:00:08.904" v="850" actId="1076"/>
          <ac:grpSpMkLst>
            <pc:docMk/>
            <pc:sldMk cId="2003816125" sldId="327"/>
            <ac:grpSpMk id="23" creationId="{A789A48B-9F0F-49EF-89CA-C801AAE9DE7B}"/>
          </ac:grpSpMkLst>
        </pc:grpChg>
        <pc:picChg chg="del">
          <ac:chgData name="Marinus Toman" userId="141c774a-35d6-4538-9a6d-02fe45ed1b6a" providerId="ADAL" clId="{58C2A112-5A8A-4220-9D48-1BFE48A334B1}" dt="2022-06-08T11:58:09.183" v="845" actId="478"/>
          <ac:picMkLst>
            <pc:docMk/>
            <pc:sldMk cId="2003816125" sldId="327"/>
            <ac:picMk id="4" creationId="{9279BF99-5B09-4D4C-87DE-744FF6472A46}"/>
          </ac:picMkLst>
        </pc:picChg>
        <pc:picChg chg="del">
          <ac:chgData name="Marinus Toman" userId="141c774a-35d6-4538-9a6d-02fe45ed1b6a" providerId="ADAL" clId="{58C2A112-5A8A-4220-9D48-1BFE48A334B1}" dt="2022-06-08T12:00:51.415" v="855" actId="478"/>
          <ac:picMkLst>
            <pc:docMk/>
            <pc:sldMk cId="2003816125" sldId="327"/>
            <ac:picMk id="11" creationId="{BB8936BD-DABA-48FE-8C9C-8C89DFC52F1B}"/>
          </ac:picMkLst>
        </pc:picChg>
        <pc:picChg chg="mod">
          <ac:chgData name="Marinus Toman" userId="141c774a-35d6-4538-9a6d-02fe45ed1b6a" providerId="ADAL" clId="{58C2A112-5A8A-4220-9D48-1BFE48A334B1}" dt="2022-06-08T12:03:01.767" v="871" actId="1076"/>
          <ac:picMkLst>
            <pc:docMk/>
            <pc:sldMk cId="2003816125" sldId="327"/>
            <ac:picMk id="13" creationId="{83DB5402-A6EB-40DE-88D5-67B33AFE4809}"/>
          </ac:picMkLst>
        </pc:picChg>
        <pc:picChg chg="add mod">
          <ac:chgData name="Marinus Toman" userId="141c774a-35d6-4538-9a6d-02fe45ed1b6a" providerId="ADAL" clId="{58C2A112-5A8A-4220-9D48-1BFE48A334B1}" dt="2022-06-08T11:59:57.046" v="849" actId="1076"/>
          <ac:picMkLst>
            <pc:docMk/>
            <pc:sldMk cId="2003816125" sldId="327"/>
            <ac:picMk id="15" creationId="{8E4E6E17-ACC6-2FB4-50DC-3213C4238118}"/>
          </ac:picMkLst>
        </pc:picChg>
        <pc:picChg chg="add mod">
          <ac:chgData name="Marinus Toman" userId="141c774a-35d6-4538-9a6d-02fe45ed1b6a" providerId="ADAL" clId="{58C2A112-5A8A-4220-9D48-1BFE48A334B1}" dt="2022-06-08T12:00:57.476" v="856" actId="1076"/>
          <ac:picMkLst>
            <pc:docMk/>
            <pc:sldMk cId="2003816125" sldId="327"/>
            <ac:picMk id="16" creationId="{B09B160A-015F-B2CB-D0A3-D0B2D1F2EA6E}"/>
          </ac:picMkLst>
        </pc:picChg>
        <pc:picChg chg="add mod">
          <ac:chgData name="Marinus Toman" userId="141c774a-35d6-4538-9a6d-02fe45ed1b6a" providerId="ADAL" clId="{58C2A112-5A8A-4220-9D48-1BFE48A334B1}" dt="2022-06-08T12:03:18.793" v="873" actId="14100"/>
          <ac:picMkLst>
            <pc:docMk/>
            <pc:sldMk cId="2003816125" sldId="327"/>
            <ac:picMk id="17" creationId="{B35A50B8-F7DE-D813-C851-0E085AD4C9B4}"/>
          </ac:picMkLst>
        </pc:picChg>
        <pc:picChg chg="mod">
          <ac:chgData name="Marinus Toman" userId="141c774a-35d6-4538-9a6d-02fe45ed1b6a" providerId="ADAL" clId="{58C2A112-5A8A-4220-9D48-1BFE48A334B1}" dt="2022-06-08T12:03:23.265" v="874" actId="1076"/>
          <ac:picMkLst>
            <pc:docMk/>
            <pc:sldMk cId="2003816125" sldId="327"/>
            <ac:picMk id="18" creationId="{6FF4C06B-6113-4C83-A755-117282EC569E}"/>
          </ac:picMkLst>
        </pc:picChg>
      </pc:sldChg>
      <pc:sldChg chg="addSp delSp modSp add mod setBg setClrOvrMap">
        <pc:chgData name="Marinus Toman" userId="141c774a-35d6-4538-9a6d-02fe45ed1b6a" providerId="ADAL" clId="{58C2A112-5A8A-4220-9D48-1BFE48A334B1}" dt="2022-06-09T20:28:42.720" v="891" actId="1076"/>
        <pc:sldMkLst>
          <pc:docMk/>
          <pc:sldMk cId="400681919" sldId="330"/>
        </pc:sldMkLst>
        <pc:spChg chg="mod">
          <ac:chgData name="Marinus Toman" userId="141c774a-35d6-4538-9a6d-02fe45ed1b6a" providerId="ADAL" clId="{58C2A112-5A8A-4220-9D48-1BFE48A334B1}" dt="2022-06-07T17:12:26.766" v="188" actId="207"/>
          <ac:spMkLst>
            <pc:docMk/>
            <pc:sldMk cId="400681919" sldId="330"/>
            <ac:spMk id="2" creationId="{AD5A0C7F-6462-40A6-A27B-E7B9BBFC57F9}"/>
          </ac:spMkLst>
        </pc:spChg>
        <pc:spChg chg="mod">
          <ac:chgData name="Marinus Toman" userId="141c774a-35d6-4538-9a6d-02fe45ed1b6a" providerId="ADAL" clId="{58C2A112-5A8A-4220-9D48-1BFE48A334B1}" dt="2022-06-07T17:11:19.941" v="185" actId="26606"/>
          <ac:spMkLst>
            <pc:docMk/>
            <pc:sldMk cId="400681919" sldId="330"/>
            <ac:spMk id="3" creationId="{F2CA3B97-80F2-4550-88EF-F9DDFC01B8D9}"/>
          </ac:spMkLst>
        </pc:spChg>
        <pc:spChg chg="add del">
          <ac:chgData name="Marinus Toman" userId="141c774a-35d6-4538-9a6d-02fe45ed1b6a" providerId="ADAL" clId="{58C2A112-5A8A-4220-9D48-1BFE48A334B1}" dt="2022-06-07T17:11:19.941" v="185" actId="26606"/>
          <ac:spMkLst>
            <pc:docMk/>
            <pc:sldMk cId="400681919" sldId="330"/>
            <ac:spMk id="69" creationId="{F2B38F72-8FC4-4001-8C67-FA6B86DEC767}"/>
          </ac:spMkLst>
        </pc:spChg>
        <pc:picChg chg="mod ord">
          <ac:chgData name="Marinus Toman" userId="141c774a-35d6-4538-9a6d-02fe45ed1b6a" providerId="ADAL" clId="{58C2A112-5A8A-4220-9D48-1BFE48A334B1}" dt="2022-06-09T20:28:42.720" v="891" actId="1076"/>
          <ac:picMkLst>
            <pc:docMk/>
            <pc:sldMk cId="400681919" sldId="330"/>
            <ac:picMk id="64" creationId="{CFDDD286-D72B-4FB6-A2CA-CD6E32A8959B}"/>
          </ac:picMkLst>
        </pc:picChg>
      </pc:sldChg>
      <pc:sldChg chg="addSp delSp modSp add mod ord delAnim">
        <pc:chgData name="Marinus Toman" userId="141c774a-35d6-4538-9a6d-02fe45ed1b6a" providerId="ADAL" clId="{58C2A112-5A8A-4220-9D48-1BFE48A334B1}" dt="2022-06-07T19:25:50.854" v="710" actId="20577"/>
        <pc:sldMkLst>
          <pc:docMk/>
          <pc:sldMk cId="4248086106" sldId="331"/>
        </pc:sldMkLst>
        <pc:spChg chg="mod">
          <ac:chgData name="Marinus Toman" userId="141c774a-35d6-4538-9a6d-02fe45ed1b6a" providerId="ADAL" clId="{58C2A112-5A8A-4220-9D48-1BFE48A334B1}" dt="2022-06-07T19:25:50.854" v="710" actId="20577"/>
          <ac:spMkLst>
            <pc:docMk/>
            <pc:sldMk cId="4248086106" sldId="331"/>
            <ac:spMk id="2" creationId="{B178833F-7DFD-4D51-B30F-E51949C9F669}"/>
          </ac:spMkLst>
        </pc:spChg>
        <pc:spChg chg="add mod">
          <ac:chgData name="Marinus Toman" userId="141c774a-35d6-4538-9a6d-02fe45ed1b6a" providerId="ADAL" clId="{58C2A112-5A8A-4220-9D48-1BFE48A334B1}" dt="2022-06-07T19:24:22.799" v="630" actId="1076"/>
          <ac:spMkLst>
            <pc:docMk/>
            <pc:sldMk cId="4248086106" sldId="331"/>
            <ac:spMk id="3" creationId="{A06DC9CD-C0A0-9EBE-009E-5F9C34A254CA}"/>
          </ac:spMkLst>
        </pc:spChg>
        <pc:graphicFrameChg chg="del">
          <ac:chgData name="Marinus Toman" userId="141c774a-35d6-4538-9a6d-02fe45ed1b6a" providerId="ADAL" clId="{58C2A112-5A8A-4220-9D48-1BFE48A334B1}" dt="2022-06-07T19:20:24.718" v="535" actId="478"/>
          <ac:graphicFrameMkLst>
            <pc:docMk/>
            <pc:sldMk cId="4248086106" sldId="331"/>
            <ac:graphicFrameMk id="4" creationId="{7DA2F785-F8E1-4A8E-8527-AA641DCE07BF}"/>
          </ac:graphicFrameMkLst>
        </pc:graphicFrameChg>
        <pc:graphicFrameChg chg="del">
          <ac:chgData name="Marinus Toman" userId="141c774a-35d6-4538-9a6d-02fe45ed1b6a" providerId="ADAL" clId="{58C2A112-5A8A-4220-9D48-1BFE48A334B1}" dt="2022-06-07T19:20:20.559" v="534" actId="478"/>
          <ac:graphicFrameMkLst>
            <pc:docMk/>
            <pc:sldMk cId="4248086106" sldId="331"/>
            <ac:graphicFrameMk id="8" creationId="{CEBB08E2-7C2E-4635-AAFA-5931EBB4A4E3}"/>
          </ac:graphicFrameMkLst>
        </pc:graphicFrameChg>
      </pc:sldChg>
      <pc:sldChg chg="add del">
        <pc:chgData name="Marinus Toman" userId="141c774a-35d6-4538-9a6d-02fe45ed1b6a" providerId="ADAL" clId="{58C2A112-5A8A-4220-9D48-1BFE48A334B1}" dt="2022-06-07T16:08:19.028" v="121" actId="2696"/>
        <pc:sldMkLst>
          <pc:docMk/>
          <pc:sldMk cId="1042982882" sldId="332"/>
        </pc:sldMkLst>
      </pc:sldChg>
      <pc:sldChg chg="addSp delSp modSp add mod ord delAnim modAnim">
        <pc:chgData name="Marinus Toman" userId="141c774a-35d6-4538-9a6d-02fe45ed1b6a" providerId="ADAL" clId="{58C2A112-5A8A-4220-9D48-1BFE48A334B1}" dt="2022-06-09T20:26:43.077" v="889" actId="1076"/>
        <pc:sldMkLst>
          <pc:docMk/>
          <pc:sldMk cId="4084166006" sldId="333"/>
        </pc:sldMkLst>
        <pc:spChg chg="mod">
          <ac:chgData name="Marinus Toman" userId="141c774a-35d6-4538-9a6d-02fe45ed1b6a" providerId="ADAL" clId="{58C2A112-5A8A-4220-9D48-1BFE48A334B1}" dt="2022-06-08T10:50:57.527" v="840" actId="20577"/>
          <ac:spMkLst>
            <pc:docMk/>
            <pc:sldMk cId="4084166006" sldId="333"/>
            <ac:spMk id="2" creationId="{B178833F-7DFD-4D51-B30F-E51949C9F669}"/>
          </ac:spMkLst>
        </pc:spChg>
        <pc:graphicFrameChg chg="mod modGraphic">
          <ac:chgData name="Marinus Toman" userId="141c774a-35d6-4538-9a6d-02fe45ed1b6a" providerId="ADAL" clId="{58C2A112-5A8A-4220-9D48-1BFE48A334B1}" dt="2022-06-08T10:51:13.409" v="842" actId="1076"/>
          <ac:graphicFrameMkLst>
            <pc:docMk/>
            <pc:sldMk cId="4084166006" sldId="333"/>
            <ac:graphicFrameMk id="4" creationId="{7DA2F785-F8E1-4A8E-8527-AA641DCE07BF}"/>
          </ac:graphicFrameMkLst>
        </pc:graphicFrameChg>
        <pc:graphicFrameChg chg="mod modGraphic">
          <ac:chgData name="Marinus Toman" userId="141c774a-35d6-4538-9a6d-02fe45ed1b6a" providerId="ADAL" clId="{58C2A112-5A8A-4220-9D48-1BFE48A334B1}" dt="2022-06-09T20:26:43.077" v="889" actId="1076"/>
          <ac:graphicFrameMkLst>
            <pc:docMk/>
            <pc:sldMk cId="4084166006" sldId="333"/>
            <ac:graphicFrameMk id="5" creationId="{428BC72C-F5D1-4F50-2BC1-150B98CB0CA2}"/>
          </ac:graphicFrameMkLst>
        </pc:graphicFrameChg>
        <pc:graphicFrameChg chg="add del mod ord modGraphic">
          <ac:chgData name="Marinus Toman" userId="141c774a-35d6-4538-9a6d-02fe45ed1b6a" providerId="ADAL" clId="{58C2A112-5A8A-4220-9D48-1BFE48A334B1}" dt="2022-06-08T10:51:04.637" v="841" actId="478"/>
          <ac:graphicFrameMkLst>
            <pc:docMk/>
            <pc:sldMk cId="4084166006" sldId="333"/>
            <ac:graphicFrameMk id="5" creationId="{BB9CBCA3-F6B1-FC31-C82B-16A604E1D372}"/>
          </ac:graphicFrameMkLst>
        </pc:graphicFrameChg>
        <pc:graphicFrameChg chg="mod ord modGraphic">
          <ac:chgData name="Marinus Toman" userId="141c774a-35d6-4538-9a6d-02fe45ed1b6a" providerId="ADAL" clId="{58C2A112-5A8A-4220-9D48-1BFE48A334B1}" dt="2022-06-08T10:51:25.523" v="843" actId="1076"/>
          <ac:graphicFrameMkLst>
            <pc:docMk/>
            <pc:sldMk cId="4084166006" sldId="333"/>
            <ac:graphicFrameMk id="8" creationId="{CEBB08E2-7C2E-4635-AAFA-5931EBB4A4E3}"/>
          </ac:graphicFrameMkLst>
        </pc:graphicFrameChg>
      </pc:sldChg>
      <pc:sldChg chg="addSp delSp modSp add mod delAnim">
        <pc:chgData name="Marinus Toman" userId="141c774a-35d6-4538-9a6d-02fe45ed1b6a" providerId="ADAL" clId="{58C2A112-5A8A-4220-9D48-1BFE48A334B1}" dt="2022-06-07T19:26:01.004" v="714"/>
        <pc:sldMkLst>
          <pc:docMk/>
          <pc:sldMk cId="902947850" sldId="334"/>
        </pc:sldMkLst>
        <pc:spChg chg="mod">
          <ac:chgData name="Marinus Toman" userId="141c774a-35d6-4538-9a6d-02fe45ed1b6a" providerId="ADAL" clId="{58C2A112-5A8A-4220-9D48-1BFE48A334B1}" dt="2022-06-07T19:26:01.004" v="714"/>
          <ac:spMkLst>
            <pc:docMk/>
            <pc:sldMk cId="902947850" sldId="334"/>
            <ac:spMk id="2" creationId="{B178833F-7DFD-4D51-B30F-E51949C9F669}"/>
          </ac:spMkLst>
        </pc:spChg>
        <pc:spChg chg="add mod">
          <ac:chgData name="Marinus Toman" userId="141c774a-35d6-4538-9a6d-02fe45ed1b6a" providerId="ADAL" clId="{58C2A112-5A8A-4220-9D48-1BFE48A334B1}" dt="2022-06-07T19:25:17.110" v="692" actId="20577"/>
          <ac:spMkLst>
            <pc:docMk/>
            <pc:sldMk cId="902947850" sldId="334"/>
            <ac:spMk id="5" creationId="{FED88769-05C0-8997-7DDB-EECCDECFFEE1}"/>
          </ac:spMkLst>
        </pc:spChg>
        <pc:graphicFrameChg chg="del">
          <ac:chgData name="Marinus Toman" userId="141c774a-35d6-4538-9a6d-02fe45ed1b6a" providerId="ADAL" clId="{58C2A112-5A8A-4220-9D48-1BFE48A334B1}" dt="2022-06-07T16:34:33.644" v="135" actId="478"/>
          <ac:graphicFrameMkLst>
            <pc:docMk/>
            <pc:sldMk cId="902947850" sldId="334"/>
            <ac:graphicFrameMk id="4" creationId="{7DA2F785-F8E1-4A8E-8527-AA641DCE07BF}"/>
          </ac:graphicFrameMkLst>
        </pc:graphicFrameChg>
        <pc:graphicFrameChg chg="del">
          <ac:chgData name="Marinus Toman" userId="141c774a-35d6-4538-9a6d-02fe45ed1b6a" providerId="ADAL" clId="{58C2A112-5A8A-4220-9D48-1BFE48A334B1}" dt="2022-06-07T16:34:29.678" v="134" actId="478"/>
          <ac:graphicFrameMkLst>
            <pc:docMk/>
            <pc:sldMk cId="902947850" sldId="334"/>
            <ac:graphicFrameMk id="8" creationId="{CEBB08E2-7C2E-4635-AAFA-5931EBB4A4E3}"/>
          </ac:graphicFrameMkLst>
        </pc:graphicFrameChg>
      </pc:sldChg>
      <pc:sldChg chg="modSp add mod">
        <pc:chgData name="Marinus Toman" userId="141c774a-35d6-4538-9a6d-02fe45ed1b6a" providerId="ADAL" clId="{58C2A112-5A8A-4220-9D48-1BFE48A334B1}" dt="2022-06-07T17:12:45.578" v="190" actId="207"/>
        <pc:sldMkLst>
          <pc:docMk/>
          <pc:sldMk cId="3591902122" sldId="335"/>
        </pc:sldMkLst>
        <pc:spChg chg="mod">
          <ac:chgData name="Marinus Toman" userId="141c774a-35d6-4538-9a6d-02fe45ed1b6a" providerId="ADAL" clId="{58C2A112-5A8A-4220-9D48-1BFE48A334B1}" dt="2022-06-07T17:12:45.578" v="190" actId="207"/>
          <ac:spMkLst>
            <pc:docMk/>
            <pc:sldMk cId="3591902122" sldId="335"/>
            <ac:spMk id="2" creationId="{AD5A0C7F-6462-40A6-A27B-E7B9BBFC57F9}"/>
          </ac:spMkLst>
        </pc:spChg>
      </pc:sldChg>
      <pc:sldChg chg="addSp delSp modSp add mod delAnim modAnim">
        <pc:chgData name="Marinus Toman" userId="141c774a-35d6-4538-9a6d-02fe45ed1b6a" providerId="ADAL" clId="{58C2A112-5A8A-4220-9D48-1BFE48A334B1}" dt="2022-06-09T20:32:22.509" v="892"/>
        <pc:sldMkLst>
          <pc:docMk/>
          <pc:sldMk cId="832365950" sldId="336"/>
        </pc:sldMkLst>
        <pc:spChg chg="mod">
          <ac:chgData name="Marinus Toman" userId="141c774a-35d6-4538-9a6d-02fe45ed1b6a" providerId="ADAL" clId="{58C2A112-5A8A-4220-9D48-1BFE48A334B1}" dt="2022-06-07T17:12:52.884" v="191" actId="207"/>
          <ac:spMkLst>
            <pc:docMk/>
            <pc:sldMk cId="832365950" sldId="336"/>
            <ac:spMk id="2" creationId="{AD5A0C7F-6462-40A6-A27B-E7B9BBFC57F9}"/>
          </ac:spMkLst>
        </pc:spChg>
        <pc:picChg chg="add del mod">
          <ac:chgData name="Marinus Toman" userId="141c774a-35d6-4538-9a6d-02fe45ed1b6a" providerId="ADAL" clId="{58C2A112-5A8A-4220-9D48-1BFE48A334B1}" dt="2022-06-07T17:08:21.888" v="174" actId="478"/>
          <ac:picMkLst>
            <pc:docMk/>
            <pc:sldMk cId="832365950" sldId="336"/>
            <ac:picMk id="4" creationId="{42AC6FFD-D672-4E97-7970-A59195BE4F83}"/>
          </ac:picMkLst>
        </pc:picChg>
        <pc:picChg chg="del">
          <ac:chgData name="Marinus Toman" userId="141c774a-35d6-4538-9a6d-02fe45ed1b6a" providerId="ADAL" clId="{58C2A112-5A8A-4220-9D48-1BFE48A334B1}" dt="2022-06-07T17:01:57.006" v="157" actId="478"/>
          <ac:picMkLst>
            <pc:docMk/>
            <pc:sldMk cId="832365950" sldId="336"/>
            <ac:picMk id="6" creationId="{F627F48F-448C-4AC9-8927-F675FEE309AE}"/>
          </ac:picMkLst>
        </pc:picChg>
        <pc:picChg chg="mod">
          <ac:chgData name="Marinus Toman" userId="141c774a-35d6-4538-9a6d-02fe45ed1b6a" providerId="ADAL" clId="{58C2A112-5A8A-4220-9D48-1BFE48A334B1}" dt="2022-06-07T17:04:35.631" v="173" actId="1076"/>
          <ac:picMkLst>
            <pc:docMk/>
            <pc:sldMk cId="832365950" sldId="336"/>
            <ac:picMk id="7" creationId="{87C4122F-E310-4392-8C39-C299AAF794BD}"/>
          </ac:picMkLst>
        </pc:picChg>
        <pc:picChg chg="mod">
          <ac:chgData name="Marinus Toman" userId="141c774a-35d6-4538-9a6d-02fe45ed1b6a" providerId="ADAL" clId="{58C2A112-5A8A-4220-9D48-1BFE48A334B1}" dt="2022-06-07T17:04:30.858" v="172" actId="1076"/>
          <ac:picMkLst>
            <pc:docMk/>
            <pc:sldMk cId="832365950" sldId="336"/>
            <ac:picMk id="8" creationId="{1DA6B5D8-8080-4874-800B-C4F32956BCDA}"/>
          </ac:picMkLst>
        </pc:picChg>
        <pc:picChg chg="add mod modCrop">
          <ac:chgData name="Marinus Toman" userId="141c774a-35d6-4538-9a6d-02fe45ed1b6a" providerId="ADAL" clId="{58C2A112-5A8A-4220-9D48-1BFE48A334B1}" dt="2022-06-07T17:09:05.741" v="182" actId="1076"/>
          <ac:picMkLst>
            <pc:docMk/>
            <pc:sldMk cId="832365950" sldId="336"/>
            <ac:picMk id="9" creationId="{AE76E61E-2009-E072-ABC2-6D24C4773DAB}"/>
          </ac:picMkLst>
        </pc:picChg>
      </pc:sldChg>
      <pc:sldChg chg="add">
        <pc:chgData name="Marinus Toman" userId="141c774a-35d6-4538-9a6d-02fe45ed1b6a" providerId="ADAL" clId="{58C2A112-5A8A-4220-9D48-1BFE48A334B1}" dt="2022-06-08T10:50:43.144" v="825" actId="2890"/>
        <pc:sldMkLst>
          <pc:docMk/>
          <pc:sldMk cId="486589509" sldId="337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6_5">
  <dgm:title val=""/>
  <dgm:desc val=""/>
  <dgm:catLst>
    <dgm:cat type="accent6" pri="11500"/>
  </dgm:catLst>
  <dgm:styleLbl name="node0">
    <dgm:fillClrLst meth="cycle"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alpha val="90000"/>
      </a:schemeClr>
      <a:schemeClr val="accent6">
        <a:alpha val="5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/>
    <dgm:txEffectClrLst/>
  </dgm:styleLbl>
  <dgm:styleLbl name="node1">
    <dgm:fillClrLst>
      <a:schemeClr val="accent6">
        <a:alpha val="9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6">
        <a:shade val="90000"/>
      </a:schemeClr>
      <a:schemeClr val="accent6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  <a:alpha val="90000"/>
      </a:schemeClr>
      <a:schemeClr val="accent6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b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sibTrans1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6">
        <a:alpha val="90000"/>
        <a:tint val="40000"/>
      </a:schemeClr>
      <a:schemeClr val="accent6">
        <a:alpha val="5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BE7FED0-FA18-4754-81E7-F93DCE4E0909}" type="doc">
      <dgm:prSet loTypeId="urn:microsoft.com/office/officeart/2009/layout/CircleArrowProcess" loCatId="cycle" qsTypeId="urn:microsoft.com/office/officeart/2005/8/quickstyle/3d1" qsCatId="3D" csTypeId="urn:microsoft.com/office/officeart/2005/8/colors/colorful3" csCatId="colorful" phldr="1"/>
      <dgm:spPr/>
      <dgm:t>
        <a:bodyPr/>
        <a:lstStyle/>
        <a:p>
          <a:endParaRPr lang="en-IE"/>
        </a:p>
      </dgm:t>
    </dgm:pt>
    <dgm:pt modelId="{1C868BC4-0D13-4C88-BEA0-A5144509243B}">
      <dgm:prSet phldrT="[Text]" custT="1"/>
      <dgm:spPr/>
      <dgm:t>
        <a:bodyPr/>
        <a:lstStyle/>
        <a:p>
          <a:r>
            <a:rPr lang="en-IE" sz="2000" dirty="0">
              <a:solidFill>
                <a:schemeClr val="bg1"/>
              </a:solidFill>
            </a:rPr>
            <a:t>Astrocytes Neurons</a:t>
          </a:r>
        </a:p>
      </dgm:t>
    </dgm:pt>
    <dgm:pt modelId="{63912F82-D941-498C-8222-1818CFC339B9}" type="parTrans" cxnId="{BBE834C2-E60C-49B2-8186-64139646A1A0}">
      <dgm:prSet/>
      <dgm:spPr/>
      <dgm:t>
        <a:bodyPr/>
        <a:lstStyle/>
        <a:p>
          <a:endParaRPr lang="en-IE">
            <a:solidFill>
              <a:schemeClr val="bg1"/>
            </a:solidFill>
          </a:endParaRPr>
        </a:p>
      </dgm:t>
    </dgm:pt>
    <dgm:pt modelId="{553EE32A-EF7C-42C7-BD30-36EDB4F58CDC}" type="sibTrans" cxnId="{BBE834C2-E60C-49B2-8186-64139646A1A0}">
      <dgm:prSet/>
      <dgm:spPr/>
      <dgm:t>
        <a:bodyPr/>
        <a:lstStyle/>
        <a:p>
          <a:endParaRPr lang="en-IE">
            <a:solidFill>
              <a:schemeClr val="bg1"/>
            </a:solidFill>
          </a:endParaRPr>
        </a:p>
      </dgm:t>
    </dgm:pt>
    <dgm:pt modelId="{7C949D7C-17EE-4E47-BA88-EEF0686F31C7}">
      <dgm:prSet phldrT="[Text]" custT="1"/>
      <dgm:spPr/>
      <dgm:t>
        <a:bodyPr/>
        <a:lstStyle/>
        <a:p>
          <a:r>
            <a:rPr lang="en-IE" sz="2000" dirty="0">
              <a:solidFill>
                <a:schemeClr val="bg1"/>
              </a:solidFill>
            </a:rPr>
            <a:t>Dev &amp; Use of Models</a:t>
          </a:r>
        </a:p>
      </dgm:t>
    </dgm:pt>
    <dgm:pt modelId="{12C438AC-5495-41F0-9280-9A9214F75E06}" type="parTrans" cxnId="{546A9429-6056-41D1-B589-300D6492FCAF}">
      <dgm:prSet/>
      <dgm:spPr/>
      <dgm:t>
        <a:bodyPr/>
        <a:lstStyle/>
        <a:p>
          <a:endParaRPr lang="en-IE">
            <a:solidFill>
              <a:schemeClr val="bg1"/>
            </a:solidFill>
          </a:endParaRPr>
        </a:p>
      </dgm:t>
    </dgm:pt>
    <dgm:pt modelId="{7E38C6B6-89AA-4BD3-8BF8-E1DA41440B00}" type="sibTrans" cxnId="{546A9429-6056-41D1-B589-300D6492FCAF}">
      <dgm:prSet/>
      <dgm:spPr/>
      <dgm:t>
        <a:bodyPr/>
        <a:lstStyle/>
        <a:p>
          <a:endParaRPr lang="en-IE">
            <a:solidFill>
              <a:schemeClr val="bg1"/>
            </a:solidFill>
          </a:endParaRPr>
        </a:p>
      </dgm:t>
    </dgm:pt>
    <dgm:pt modelId="{F5028814-AD8E-45A4-880B-12190F290ADC}">
      <dgm:prSet phldrT="[Text]" custT="1"/>
      <dgm:spPr/>
      <dgm:t>
        <a:bodyPr/>
        <a:lstStyle/>
        <a:p>
          <a:r>
            <a:rPr lang="en-IE" sz="2000">
              <a:solidFill>
                <a:schemeClr val="bg1"/>
              </a:solidFill>
            </a:rPr>
            <a:t>Neuronal AP Model</a:t>
          </a:r>
          <a:endParaRPr lang="en-IE" sz="2000" dirty="0">
            <a:solidFill>
              <a:schemeClr val="bg1"/>
            </a:solidFill>
          </a:endParaRPr>
        </a:p>
      </dgm:t>
    </dgm:pt>
    <dgm:pt modelId="{AB5E8AAB-FFF6-41E5-8E78-D24377CDCC71}" type="parTrans" cxnId="{1E978C7E-C281-4460-B982-BB8B50BFD127}">
      <dgm:prSet/>
      <dgm:spPr/>
      <dgm:t>
        <a:bodyPr/>
        <a:lstStyle/>
        <a:p>
          <a:endParaRPr lang="en-IE">
            <a:solidFill>
              <a:schemeClr val="bg1"/>
            </a:solidFill>
          </a:endParaRPr>
        </a:p>
      </dgm:t>
    </dgm:pt>
    <dgm:pt modelId="{9B1F9341-0A09-40F2-AAA1-72E1270ABFA8}" type="sibTrans" cxnId="{1E978C7E-C281-4460-B982-BB8B50BFD127}">
      <dgm:prSet/>
      <dgm:spPr/>
      <dgm:t>
        <a:bodyPr/>
        <a:lstStyle/>
        <a:p>
          <a:endParaRPr lang="en-IE">
            <a:solidFill>
              <a:schemeClr val="bg1"/>
            </a:solidFill>
          </a:endParaRPr>
        </a:p>
      </dgm:t>
    </dgm:pt>
    <dgm:pt modelId="{5CDA19BD-E147-4EF4-9E52-79A601E0E41B}">
      <dgm:prSet phldrT="[Text]" custT="1"/>
      <dgm:spPr/>
      <dgm:t>
        <a:bodyPr/>
        <a:lstStyle/>
        <a:p>
          <a:r>
            <a:rPr lang="en-IE" sz="2000">
              <a:solidFill>
                <a:schemeClr val="bg1"/>
              </a:solidFill>
            </a:rPr>
            <a:t>Neuron Model Tutorial</a:t>
          </a:r>
          <a:endParaRPr lang="en-IE" sz="2000" dirty="0">
            <a:solidFill>
              <a:schemeClr val="bg1"/>
            </a:solidFill>
          </a:endParaRPr>
        </a:p>
      </dgm:t>
    </dgm:pt>
    <dgm:pt modelId="{9ADF97F9-FE07-4660-B56F-7555C836B5E9}" type="parTrans" cxnId="{37A4752B-2F50-450C-BEC3-CBEB98DA446E}">
      <dgm:prSet/>
      <dgm:spPr/>
      <dgm:t>
        <a:bodyPr/>
        <a:lstStyle/>
        <a:p>
          <a:endParaRPr lang="en-IE">
            <a:solidFill>
              <a:schemeClr val="bg1"/>
            </a:solidFill>
          </a:endParaRPr>
        </a:p>
      </dgm:t>
    </dgm:pt>
    <dgm:pt modelId="{A30211F6-89AA-4CE9-85EE-E7171723BBA2}" type="sibTrans" cxnId="{37A4752B-2F50-450C-BEC3-CBEB98DA446E}">
      <dgm:prSet/>
      <dgm:spPr/>
      <dgm:t>
        <a:bodyPr/>
        <a:lstStyle/>
        <a:p>
          <a:endParaRPr lang="en-IE">
            <a:solidFill>
              <a:schemeClr val="bg1"/>
            </a:solidFill>
          </a:endParaRPr>
        </a:p>
      </dgm:t>
    </dgm:pt>
    <dgm:pt modelId="{158ADE51-E0CC-441F-AE66-55F651E7BB37}" type="pres">
      <dgm:prSet presAssocID="{7BE7FED0-FA18-4754-81E7-F93DCE4E0909}" presName="Name0" presStyleCnt="0">
        <dgm:presLayoutVars>
          <dgm:chMax val="7"/>
          <dgm:chPref val="7"/>
          <dgm:dir/>
          <dgm:animLvl val="lvl"/>
        </dgm:presLayoutVars>
      </dgm:prSet>
      <dgm:spPr/>
    </dgm:pt>
    <dgm:pt modelId="{B24DE062-02A1-4CBC-A8D0-8EAF9554CE72}" type="pres">
      <dgm:prSet presAssocID="{1C868BC4-0D13-4C88-BEA0-A5144509243B}" presName="Accent1" presStyleCnt="0"/>
      <dgm:spPr/>
    </dgm:pt>
    <dgm:pt modelId="{5238D433-E519-40AB-AF08-F1415F81951F}" type="pres">
      <dgm:prSet presAssocID="{1C868BC4-0D13-4C88-BEA0-A5144509243B}" presName="Accent" presStyleLbl="node1" presStyleIdx="0" presStyleCnt="4"/>
      <dgm:spPr/>
    </dgm:pt>
    <dgm:pt modelId="{6EF6DA0F-EC80-4EEA-8FE5-57E586810BBF}" type="pres">
      <dgm:prSet presAssocID="{1C868BC4-0D13-4C88-BEA0-A5144509243B}" presName="Parent1" presStyleLbl="revTx" presStyleIdx="0" presStyleCnt="4">
        <dgm:presLayoutVars>
          <dgm:chMax val="1"/>
          <dgm:chPref val="1"/>
          <dgm:bulletEnabled val="1"/>
        </dgm:presLayoutVars>
      </dgm:prSet>
      <dgm:spPr/>
    </dgm:pt>
    <dgm:pt modelId="{DA07E6A8-F170-4BD7-B847-6FD7A5EDC633}" type="pres">
      <dgm:prSet presAssocID="{7C949D7C-17EE-4E47-BA88-EEF0686F31C7}" presName="Accent2" presStyleCnt="0"/>
      <dgm:spPr/>
    </dgm:pt>
    <dgm:pt modelId="{EEA90D46-C00C-4A41-B0DE-E85858EBAAD6}" type="pres">
      <dgm:prSet presAssocID="{7C949D7C-17EE-4E47-BA88-EEF0686F31C7}" presName="Accent" presStyleLbl="node1" presStyleIdx="1" presStyleCnt="4"/>
      <dgm:spPr/>
    </dgm:pt>
    <dgm:pt modelId="{9387151D-8016-4EF4-A2E7-03BB671F4952}" type="pres">
      <dgm:prSet presAssocID="{7C949D7C-17EE-4E47-BA88-EEF0686F31C7}" presName="Parent2" presStyleLbl="revTx" presStyleIdx="1" presStyleCnt="4">
        <dgm:presLayoutVars>
          <dgm:chMax val="1"/>
          <dgm:chPref val="1"/>
          <dgm:bulletEnabled val="1"/>
        </dgm:presLayoutVars>
      </dgm:prSet>
      <dgm:spPr/>
    </dgm:pt>
    <dgm:pt modelId="{8BFA6BA8-657E-472B-9479-043AD6FB3C5B}" type="pres">
      <dgm:prSet presAssocID="{F5028814-AD8E-45A4-880B-12190F290ADC}" presName="Accent3" presStyleCnt="0"/>
      <dgm:spPr/>
    </dgm:pt>
    <dgm:pt modelId="{CCAC41AD-BCE8-485C-877F-ADBAD887F228}" type="pres">
      <dgm:prSet presAssocID="{F5028814-AD8E-45A4-880B-12190F290ADC}" presName="Accent" presStyleLbl="node1" presStyleIdx="2" presStyleCnt="4"/>
      <dgm:spPr/>
    </dgm:pt>
    <dgm:pt modelId="{CA1C1362-792E-4DEA-B456-6928157CD228}" type="pres">
      <dgm:prSet presAssocID="{F5028814-AD8E-45A4-880B-12190F290ADC}" presName="Parent3" presStyleLbl="revTx" presStyleIdx="2" presStyleCnt="4">
        <dgm:presLayoutVars>
          <dgm:chMax val="1"/>
          <dgm:chPref val="1"/>
          <dgm:bulletEnabled val="1"/>
        </dgm:presLayoutVars>
      </dgm:prSet>
      <dgm:spPr/>
    </dgm:pt>
    <dgm:pt modelId="{FD9BC0CA-70AA-4E02-AAB5-30B5B8E9EF9A}" type="pres">
      <dgm:prSet presAssocID="{5CDA19BD-E147-4EF4-9E52-79A601E0E41B}" presName="Accent4" presStyleCnt="0"/>
      <dgm:spPr/>
    </dgm:pt>
    <dgm:pt modelId="{77CD73AB-40C7-4463-9F12-F86332210F87}" type="pres">
      <dgm:prSet presAssocID="{5CDA19BD-E147-4EF4-9E52-79A601E0E41B}" presName="Accent" presStyleLbl="node1" presStyleIdx="3" presStyleCnt="4"/>
      <dgm:spPr/>
    </dgm:pt>
    <dgm:pt modelId="{B01DC242-EA8D-4033-AD7A-24208DDEC374}" type="pres">
      <dgm:prSet presAssocID="{5CDA19BD-E147-4EF4-9E52-79A601E0E41B}" presName="Parent4" presStyleLbl="revTx" presStyleIdx="3" presStyleCnt="4">
        <dgm:presLayoutVars>
          <dgm:chMax val="1"/>
          <dgm:chPref val="1"/>
          <dgm:bulletEnabled val="1"/>
        </dgm:presLayoutVars>
      </dgm:prSet>
      <dgm:spPr/>
    </dgm:pt>
  </dgm:ptLst>
  <dgm:cxnLst>
    <dgm:cxn modelId="{ACD01D0E-69BC-4A6E-8626-CF54410B81E6}" type="presOf" srcId="{5CDA19BD-E147-4EF4-9E52-79A601E0E41B}" destId="{B01DC242-EA8D-4033-AD7A-24208DDEC374}" srcOrd="0" destOrd="0" presId="urn:microsoft.com/office/officeart/2009/layout/CircleArrowProcess"/>
    <dgm:cxn modelId="{20833A18-C0F9-40B2-91B2-6257A83344E1}" type="presOf" srcId="{1C868BC4-0D13-4C88-BEA0-A5144509243B}" destId="{6EF6DA0F-EC80-4EEA-8FE5-57E586810BBF}" srcOrd="0" destOrd="0" presId="urn:microsoft.com/office/officeart/2009/layout/CircleArrowProcess"/>
    <dgm:cxn modelId="{546A9429-6056-41D1-B589-300D6492FCAF}" srcId="{7BE7FED0-FA18-4754-81E7-F93DCE4E0909}" destId="{7C949D7C-17EE-4E47-BA88-EEF0686F31C7}" srcOrd="1" destOrd="0" parTransId="{12C438AC-5495-41F0-9280-9A9214F75E06}" sibTransId="{7E38C6B6-89AA-4BD3-8BF8-E1DA41440B00}"/>
    <dgm:cxn modelId="{37A4752B-2F50-450C-BEC3-CBEB98DA446E}" srcId="{7BE7FED0-FA18-4754-81E7-F93DCE4E0909}" destId="{5CDA19BD-E147-4EF4-9E52-79A601E0E41B}" srcOrd="3" destOrd="0" parTransId="{9ADF97F9-FE07-4660-B56F-7555C836B5E9}" sibTransId="{A30211F6-89AA-4CE9-85EE-E7171723BBA2}"/>
    <dgm:cxn modelId="{1E978C7E-C281-4460-B982-BB8B50BFD127}" srcId="{7BE7FED0-FA18-4754-81E7-F93DCE4E0909}" destId="{F5028814-AD8E-45A4-880B-12190F290ADC}" srcOrd="2" destOrd="0" parTransId="{AB5E8AAB-FFF6-41E5-8E78-D24377CDCC71}" sibTransId="{9B1F9341-0A09-40F2-AAA1-72E1270ABFA8}"/>
    <dgm:cxn modelId="{0EF03EB3-10DD-47BD-A42C-97C7216670B5}" type="presOf" srcId="{7C949D7C-17EE-4E47-BA88-EEF0686F31C7}" destId="{9387151D-8016-4EF4-A2E7-03BB671F4952}" srcOrd="0" destOrd="0" presId="urn:microsoft.com/office/officeart/2009/layout/CircleArrowProcess"/>
    <dgm:cxn modelId="{BBE834C2-E60C-49B2-8186-64139646A1A0}" srcId="{7BE7FED0-FA18-4754-81E7-F93DCE4E0909}" destId="{1C868BC4-0D13-4C88-BEA0-A5144509243B}" srcOrd="0" destOrd="0" parTransId="{63912F82-D941-498C-8222-1818CFC339B9}" sibTransId="{553EE32A-EF7C-42C7-BD30-36EDB4F58CDC}"/>
    <dgm:cxn modelId="{B9AABEC4-D186-4096-895F-C8B67C9C90E2}" type="presOf" srcId="{F5028814-AD8E-45A4-880B-12190F290ADC}" destId="{CA1C1362-792E-4DEA-B456-6928157CD228}" srcOrd="0" destOrd="0" presId="urn:microsoft.com/office/officeart/2009/layout/CircleArrowProcess"/>
    <dgm:cxn modelId="{1A8F52D6-18A8-4619-885D-9A845F0AE436}" type="presOf" srcId="{7BE7FED0-FA18-4754-81E7-F93DCE4E0909}" destId="{158ADE51-E0CC-441F-AE66-55F651E7BB37}" srcOrd="0" destOrd="0" presId="urn:microsoft.com/office/officeart/2009/layout/CircleArrowProcess"/>
    <dgm:cxn modelId="{D339F6A4-1B68-444A-B474-8047DBAAAE53}" type="presParOf" srcId="{158ADE51-E0CC-441F-AE66-55F651E7BB37}" destId="{B24DE062-02A1-4CBC-A8D0-8EAF9554CE72}" srcOrd="0" destOrd="0" presId="urn:microsoft.com/office/officeart/2009/layout/CircleArrowProcess"/>
    <dgm:cxn modelId="{511F4D3A-B98C-4590-A7E4-08ED6092B6B9}" type="presParOf" srcId="{B24DE062-02A1-4CBC-A8D0-8EAF9554CE72}" destId="{5238D433-E519-40AB-AF08-F1415F81951F}" srcOrd="0" destOrd="0" presId="urn:microsoft.com/office/officeart/2009/layout/CircleArrowProcess"/>
    <dgm:cxn modelId="{465801A3-FFEA-4D5E-9EC9-08B198FCFEE8}" type="presParOf" srcId="{158ADE51-E0CC-441F-AE66-55F651E7BB37}" destId="{6EF6DA0F-EC80-4EEA-8FE5-57E586810BBF}" srcOrd="1" destOrd="0" presId="urn:microsoft.com/office/officeart/2009/layout/CircleArrowProcess"/>
    <dgm:cxn modelId="{2B4A070E-03A8-4D87-B6F6-092E5A819397}" type="presParOf" srcId="{158ADE51-E0CC-441F-AE66-55F651E7BB37}" destId="{DA07E6A8-F170-4BD7-B847-6FD7A5EDC633}" srcOrd="2" destOrd="0" presId="urn:microsoft.com/office/officeart/2009/layout/CircleArrowProcess"/>
    <dgm:cxn modelId="{7B3AEEAE-FF96-4D2D-81F0-41AB33785539}" type="presParOf" srcId="{DA07E6A8-F170-4BD7-B847-6FD7A5EDC633}" destId="{EEA90D46-C00C-4A41-B0DE-E85858EBAAD6}" srcOrd="0" destOrd="0" presId="urn:microsoft.com/office/officeart/2009/layout/CircleArrowProcess"/>
    <dgm:cxn modelId="{E446EE58-7FCE-453E-9597-36C9DB1F4EE4}" type="presParOf" srcId="{158ADE51-E0CC-441F-AE66-55F651E7BB37}" destId="{9387151D-8016-4EF4-A2E7-03BB671F4952}" srcOrd="3" destOrd="0" presId="urn:microsoft.com/office/officeart/2009/layout/CircleArrowProcess"/>
    <dgm:cxn modelId="{3090CCF1-1F41-4500-BC21-24C1F44273CC}" type="presParOf" srcId="{158ADE51-E0CC-441F-AE66-55F651E7BB37}" destId="{8BFA6BA8-657E-472B-9479-043AD6FB3C5B}" srcOrd="4" destOrd="0" presId="urn:microsoft.com/office/officeart/2009/layout/CircleArrowProcess"/>
    <dgm:cxn modelId="{FC8C52EB-FC27-4E91-8472-162294B9288A}" type="presParOf" srcId="{8BFA6BA8-657E-472B-9479-043AD6FB3C5B}" destId="{CCAC41AD-BCE8-485C-877F-ADBAD887F228}" srcOrd="0" destOrd="0" presId="urn:microsoft.com/office/officeart/2009/layout/CircleArrowProcess"/>
    <dgm:cxn modelId="{CF2C0871-FEB4-4AB4-94C8-04BE6A14C0AB}" type="presParOf" srcId="{158ADE51-E0CC-441F-AE66-55F651E7BB37}" destId="{CA1C1362-792E-4DEA-B456-6928157CD228}" srcOrd="5" destOrd="0" presId="urn:microsoft.com/office/officeart/2009/layout/CircleArrowProcess"/>
    <dgm:cxn modelId="{EB69F48D-E919-44E5-BDCD-88A7A767F5BE}" type="presParOf" srcId="{158ADE51-E0CC-441F-AE66-55F651E7BB37}" destId="{FD9BC0CA-70AA-4E02-AAB5-30B5B8E9EF9A}" srcOrd="6" destOrd="0" presId="urn:microsoft.com/office/officeart/2009/layout/CircleArrowProcess"/>
    <dgm:cxn modelId="{C882DF02-1033-4956-9755-73829F88EEB4}" type="presParOf" srcId="{FD9BC0CA-70AA-4E02-AAB5-30B5B8E9EF9A}" destId="{77CD73AB-40C7-4463-9F12-F86332210F87}" srcOrd="0" destOrd="0" presId="urn:microsoft.com/office/officeart/2009/layout/CircleArrowProcess"/>
    <dgm:cxn modelId="{A159AC88-12F5-4FAC-A8E3-E0A50BBE268B}" type="presParOf" srcId="{158ADE51-E0CC-441F-AE66-55F651E7BB37}" destId="{B01DC242-EA8D-4033-AD7A-24208DDEC374}" srcOrd="7" destOrd="0" presId="urn:microsoft.com/office/officeart/2009/layout/CircleArrow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BE7FED0-FA18-4754-81E7-F93DCE4E0909}" type="doc">
      <dgm:prSet loTypeId="urn:microsoft.com/office/officeart/2009/layout/CircleArrowProcess" loCatId="cycle" qsTypeId="urn:microsoft.com/office/officeart/2005/8/quickstyle/3d1" qsCatId="3D" csTypeId="urn:microsoft.com/office/officeart/2005/8/colors/colorful4" csCatId="colorful" phldr="1"/>
      <dgm:spPr/>
      <dgm:t>
        <a:bodyPr/>
        <a:lstStyle/>
        <a:p>
          <a:endParaRPr lang="en-IE"/>
        </a:p>
      </dgm:t>
    </dgm:pt>
    <dgm:pt modelId="{1C868BC4-0D13-4C88-BEA0-A5144509243B}">
      <dgm:prSet phldrT="[Text]" custT="1"/>
      <dgm:spPr/>
      <dgm:t>
        <a:bodyPr/>
        <a:lstStyle/>
        <a:p>
          <a:r>
            <a:rPr lang="en-IE" sz="2000" dirty="0">
              <a:solidFill>
                <a:schemeClr val="bg1"/>
              </a:solidFill>
            </a:rPr>
            <a:t>Tripartite Synapse</a:t>
          </a:r>
        </a:p>
      </dgm:t>
    </dgm:pt>
    <dgm:pt modelId="{63912F82-D941-498C-8222-1818CFC339B9}" type="parTrans" cxnId="{BBE834C2-E60C-49B2-8186-64139646A1A0}">
      <dgm:prSet/>
      <dgm:spPr/>
      <dgm:t>
        <a:bodyPr/>
        <a:lstStyle/>
        <a:p>
          <a:endParaRPr lang="en-IE"/>
        </a:p>
      </dgm:t>
    </dgm:pt>
    <dgm:pt modelId="{553EE32A-EF7C-42C7-BD30-36EDB4F58CDC}" type="sibTrans" cxnId="{BBE834C2-E60C-49B2-8186-64139646A1A0}">
      <dgm:prSet/>
      <dgm:spPr/>
      <dgm:t>
        <a:bodyPr/>
        <a:lstStyle/>
        <a:p>
          <a:endParaRPr lang="en-IE"/>
        </a:p>
      </dgm:t>
    </dgm:pt>
    <dgm:pt modelId="{05414501-88A8-4997-8749-70588E984667}">
      <dgm:prSet phldrT="[Text]" custT="1"/>
      <dgm:spPr/>
      <dgm:t>
        <a:bodyPr/>
        <a:lstStyle/>
        <a:p>
          <a:r>
            <a:rPr lang="en-IE" sz="2000" dirty="0">
              <a:solidFill>
                <a:schemeClr val="bg1"/>
              </a:solidFill>
            </a:rPr>
            <a:t>Astrocyte Channels</a:t>
          </a:r>
          <a:endParaRPr lang="en-IE" sz="1700" dirty="0">
            <a:solidFill>
              <a:schemeClr val="bg1"/>
            </a:solidFill>
          </a:endParaRPr>
        </a:p>
      </dgm:t>
    </dgm:pt>
    <dgm:pt modelId="{C4AF6A13-D52E-448C-A085-5DF2285145C6}" type="parTrans" cxnId="{C4BE2C01-C780-4723-B477-0D4C7F1459B7}">
      <dgm:prSet/>
      <dgm:spPr/>
      <dgm:t>
        <a:bodyPr/>
        <a:lstStyle/>
        <a:p>
          <a:endParaRPr lang="en-IE"/>
        </a:p>
      </dgm:t>
    </dgm:pt>
    <dgm:pt modelId="{684B0FF3-F7E1-49E0-9E4E-BBEAD6C956A4}" type="sibTrans" cxnId="{C4BE2C01-C780-4723-B477-0D4C7F1459B7}">
      <dgm:prSet/>
      <dgm:spPr/>
      <dgm:t>
        <a:bodyPr/>
        <a:lstStyle/>
        <a:p>
          <a:endParaRPr lang="en-IE"/>
        </a:p>
      </dgm:t>
    </dgm:pt>
    <dgm:pt modelId="{FCFE27F9-2035-4644-A4AA-67B9D4C2FF7D}">
      <dgm:prSet phldrT="[Text]" custT="1"/>
      <dgm:spPr/>
      <dgm:t>
        <a:bodyPr/>
        <a:lstStyle/>
        <a:p>
          <a:r>
            <a:rPr lang="en-IE" sz="2000" dirty="0">
              <a:solidFill>
                <a:schemeClr val="bg1"/>
              </a:solidFill>
            </a:rPr>
            <a:t>Astrocyte Model Tutorial</a:t>
          </a:r>
        </a:p>
      </dgm:t>
    </dgm:pt>
    <dgm:pt modelId="{DFDB5A63-FD9B-47D8-A9C6-955E0B9F23B6}" type="parTrans" cxnId="{79918806-21C3-4278-8DD2-F4FDE5CE20C0}">
      <dgm:prSet/>
      <dgm:spPr/>
      <dgm:t>
        <a:bodyPr/>
        <a:lstStyle/>
        <a:p>
          <a:endParaRPr lang="en-IE"/>
        </a:p>
      </dgm:t>
    </dgm:pt>
    <dgm:pt modelId="{2CA7D863-FAD4-40A7-8AC1-9304099CF6F9}" type="sibTrans" cxnId="{79918806-21C3-4278-8DD2-F4FDE5CE20C0}">
      <dgm:prSet/>
      <dgm:spPr/>
      <dgm:t>
        <a:bodyPr/>
        <a:lstStyle/>
        <a:p>
          <a:endParaRPr lang="en-IE"/>
        </a:p>
      </dgm:t>
    </dgm:pt>
    <dgm:pt modelId="{C7298981-15A5-47E5-9692-03AB06AC5184}">
      <dgm:prSet phldrT="[Text]" custT="1"/>
      <dgm:spPr/>
      <dgm:t>
        <a:bodyPr/>
        <a:lstStyle/>
        <a:p>
          <a:r>
            <a:rPr lang="en-IE" sz="2000" dirty="0">
              <a:solidFill>
                <a:schemeClr val="bg1"/>
              </a:solidFill>
            </a:rPr>
            <a:t>Astrocyte Modelling</a:t>
          </a:r>
        </a:p>
      </dgm:t>
    </dgm:pt>
    <dgm:pt modelId="{7EB095EE-CB9F-40BD-9EA8-482F4EF0C7CE}" type="parTrans" cxnId="{42039A25-67CF-4562-86D1-71DD1795FD1E}">
      <dgm:prSet/>
      <dgm:spPr/>
      <dgm:t>
        <a:bodyPr/>
        <a:lstStyle/>
        <a:p>
          <a:endParaRPr lang="en-IE"/>
        </a:p>
      </dgm:t>
    </dgm:pt>
    <dgm:pt modelId="{F8AB0C9C-3D11-4FFA-8A78-5474AD6F37B4}" type="sibTrans" cxnId="{42039A25-67CF-4562-86D1-71DD1795FD1E}">
      <dgm:prSet/>
      <dgm:spPr/>
      <dgm:t>
        <a:bodyPr/>
        <a:lstStyle/>
        <a:p>
          <a:endParaRPr lang="en-IE"/>
        </a:p>
      </dgm:t>
    </dgm:pt>
    <dgm:pt modelId="{59B695E8-012E-4280-83E8-A5E2C021C922}">
      <dgm:prSet phldrT="[Text]" custT="1"/>
      <dgm:spPr/>
      <dgm:t>
        <a:bodyPr/>
        <a:lstStyle/>
        <a:p>
          <a:r>
            <a:rPr lang="en-IE" sz="2000" dirty="0">
              <a:solidFill>
                <a:schemeClr val="bg1"/>
              </a:solidFill>
            </a:rPr>
            <a:t>Microglia Modelling</a:t>
          </a:r>
        </a:p>
      </dgm:t>
    </dgm:pt>
    <dgm:pt modelId="{0CF50086-7BE8-4EEE-8ADE-6015102F0277}" type="parTrans" cxnId="{F165F042-5661-42A6-BD64-5F7F6DF9E2B8}">
      <dgm:prSet/>
      <dgm:spPr/>
      <dgm:t>
        <a:bodyPr/>
        <a:lstStyle/>
        <a:p>
          <a:endParaRPr lang="en-IE"/>
        </a:p>
      </dgm:t>
    </dgm:pt>
    <dgm:pt modelId="{BAAF9DB5-1C0F-460B-8851-CD5EB1E45465}" type="sibTrans" cxnId="{F165F042-5661-42A6-BD64-5F7F6DF9E2B8}">
      <dgm:prSet/>
      <dgm:spPr/>
      <dgm:t>
        <a:bodyPr/>
        <a:lstStyle/>
        <a:p>
          <a:endParaRPr lang="en-IE"/>
        </a:p>
      </dgm:t>
    </dgm:pt>
    <dgm:pt modelId="{158ADE51-E0CC-441F-AE66-55F651E7BB37}" type="pres">
      <dgm:prSet presAssocID="{7BE7FED0-FA18-4754-81E7-F93DCE4E0909}" presName="Name0" presStyleCnt="0">
        <dgm:presLayoutVars>
          <dgm:chMax val="7"/>
          <dgm:chPref val="7"/>
          <dgm:dir/>
          <dgm:animLvl val="lvl"/>
        </dgm:presLayoutVars>
      </dgm:prSet>
      <dgm:spPr/>
    </dgm:pt>
    <dgm:pt modelId="{594E6BD1-CC89-4D65-A3D9-4662CC3DA40F}" type="pres">
      <dgm:prSet presAssocID="{C7298981-15A5-47E5-9692-03AB06AC5184}" presName="Accent1" presStyleCnt="0"/>
      <dgm:spPr/>
    </dgm:pt>
    <dgm:pt modelId="{20353498-F561-4893-86CB-0DC793173C57}" type="pres">
      <dgm:prSet presAssocID="{C7298981-15A5-47E5-9692-03AB06AC5184}" presName="Accent" presStyleLbl="node1" presStyleIdx="0" presStyleCnt="5"/>
      <dgm:spPr/>
    </dgm:pt>
    <dgm:pt modelId="{A321FBFA-9559-4670-9A36-80B2107FC3D3}" type="pres">
      <dgm:prSet presAssocID="{C7298981-15A5-47E5-9692-03AB06AC5184}" presName="Parent1" presStyleLbl="revTx" presStyleIdx="0" presStyleCnt="5">
        <dgm:presLayoutVars>
          <dgm:chMax val="1"/>
          <dgm:chPref val="1"/>
          <dgm:bulletEnabled val="1"/>
        </dgm:presLayoutVars>
      </dgm:prSet>
      <dgm:spPr/>
    </dgm:pt>
    <dgm:pt modelId="{FB58BD6F-FE79-4630-85BD-5BE3C68EE845}" type="pres">
      <dgm:prSet presAssocID="{05414501-88A8-4997-8749-70588E984667}" presName="Accent2" presStyleCnt="0"/>
      <dgm:spPr/>
    </dgm:pt>
    <dgm:pt modelId="{7A7C9AAD-E4B3-446B-97EE-2636DBCB4F8E}" type="pres">
      <dgm:prSet presAssocID="{05414501-88A8-4997-8749-70588E984667}" presName="Accent" presStyleLbl="node1" presStyleIdx="1" presStyleCnt="5"/>
      <dgm:spPr/>
    </dgm:pt>
    <dgm:pt modelId="{85AC1ADA-9D97-4EDF-92A0-B3562F062050}" type="pres">
      <dgm:prSet presAssocID="{05414501-88A8-4997-8749-70588E984667}" presName="Parent2" presStyleLbl="revTx" presStyleIdx="1" presStyleCnt="5">
        <dgm:presLayoutVars>
          <dgm:chMax val="1"/>
          <dgm:chPref val="1"/>
          <dgm:bulletEnabled val="1"/>
        </dgm:presLayoutVars>
      </dgm:prSet>
      <dgm:spPr/>
    </dgm:pt>
    <dgm:pt modelId="{CAFD224E-615E-4AA6-BFA6-07B46ED7DFB0}" type="pres">
      <dgm:prSet presAssocID="{1C868BC4-0D13-4C88-BEA0-A5144509243B}" presName="Accent3" presStyleCnt="0"/>
      <dgm:spPr/>
    </dgm:pt>
    <dgm:pt modelId="{5238D433-E519-40AB-AF08-F1415F81951F}" type="pres">
      <dgm:prSet presAssocID="{1C868BC4-0D13-4C88-BEA0-A5144509243B}" presName="Accent" presStyleLbl="node1" presStyleIdx="2" presStyleCnt="5"/>
      <dgm:spPr/>
    </dgm:pt>
    <dgm:pt modelId="{23BBB989-1327-4D66-B6AB-A199C7DC8EF9}" type="pres">
      <dgm:prSet presAssocID="{1C868BC4-0D13-4C88-BEA0-A5144509243B}" presName="Parent3" presStyleLbl="revTx" presStyleIdx="2" presStyleCnt="5">
        <dgm:presLayoutVars>
          <dgm:chMax val="1"/>
          <dgm:chPref val="1"/>
          <dgm:bulletEnabled val="1"/>
        </dgm:presLayoutVars>
      </dgm:prSet>
      <dgm:spPr/>
    </dgm:pt>
    <dgm:pt modelId="{86D161A2-32C8-48FB-8F00-7834B09A4AB1}" type="pres">
      <dgm:prSet presAssocID="{59B695E8-012E-4280-83E8-A5E2C021C922}" presName="Accent4" presStyleCnt="0"/>
      <dgm:spPr/>
    </dgm:pt>
    <dgm:pt modelId="{874DC1BF-009A-4762-8A9F-BE94A28C7EE9}" type="pres">
      <dgm:prSet presAssocID="{59B695E8-012E-4280-83E8-A5E2C021C922}" presName="Accent" presStyleLbl="node1" presStyleIdx="3" presStyleCnt="5"/>
      <dgm:spPr/>
    </dgm:pt>
    <dgm:pt modelId="{83E6AEA8-ED32-4067-AE46-184BF68CB36C}" type="pres">
      <dgm:prSet presAssocID="{59B695E8-012E-4280-83E8-A5E2C021C922}" presName="Parent4" presStyleLbl="revTx" presStyleIdx="3" presStyleCnt="5">
        <dgm:presLayoutVars>
          <dgm:chMax val="1"/>
          <dgm:chPref val="1"/>
          <dgm:bulletEnabled val="1"/>
        </dgm:presLayoutVars>
      </dgm:prSet>
      <dgm:spPr/>
    </dgm:pt>
    <dgm:pt modelId="{84E982CB-FDDC-4147-BE58-8A7D3F39C855}" type="pres">
      <dgm:prSet presAssocID="{FCFE27F9-2035-4644-A4AA-67B9D4C2FF7D}" presName="Accent5" presStyleCnt="0"/>
      <dgm:spPr/>
    </dgm:pt>
    <dgm:pt modelId="{2701C2B9-0FA4-4E49-9AFE-09C94AFEDDD2}" type="pres">
      <dgm:prSet presAssocID="{FCFE27F9-2035-4644-A4AA-67B9D4C2FF7D}" presName="Accent" presStyleLbl="node1" presStyleIdx="4" presStyleCnt="5"/>
      <dgm:spPr/>
    </dgm:pt>
    <dgm:pt modelId="{3C358252-13F6-4C04-881C-07BE0AF577DD}" type="pres">
      <dgm:prSet presAssocID="{FCFE27F9-2035-4644-A4AA-67B9D4C2FF7D}" presName="Parent5" presStyleLbl="revTx" presStyleIdx="4" presStyleCnt="5">
        <dgm:presLayoutVars>
          <dgm:chMax val="1"/>
          <dgm:chPref val="1"/>
          <dgm:bulletEnabled val="1"/>
        </dgm:presLayoutVars>
      </dgm:prSet>
      <dgm:spPr/>
    </dgm:pt>
  </dgm:ptLst>
  <dgm:cxnLst>
    <dgm:cxn modelId="{C4BE2C01-C780-4723-B477-0D4C7F1459B7}" srcId="{7BE7FED0-FA18-4754-81E7-F93DCE4E0909}" destId="{05414501-88A8-4997-8749-70588E984667}" srcOrd="1" destOrd="0" parTransId="{C4AF6A13-D52E-448C-A085-5DF2285145C6}" sibTransId="{684B0FF3-F7E1-49E0-9E4E-BBEAD6C956A4}"/>
    <dgm:cxn modelId="{79918806-21C3-4278-8DD2-F4FDE5CE20C0}" srcId="{7BE7FED0-FA18-4754-81E7-F93DCE4E0909}" destId="{FCFE27F9-2035-4644-A4AA-67B9D4C2FF7D}" srcOrd="4" destOrd="0" parTransId="{DFDB5A63-FD9B-47D8-A9C6-955E0B9F23B6}" sibTransId="{2CA7D863-FAD4-40A7-8AC1-9304099CF6F9}"/>
    <dgm:cxn modelId="{58066610-14A8-45D0-AF23-1630CB76AB93}" type="presOf" srcId="{FCFE27F9-2035-4644-A4AA-67B9D4C2FF7D}" destId="{3C358252-13F6-4C04-881C-07BE0AF577DD}" srcOrd="0" destOrd="0" presId="urn:microsoft.com/office/officeart/2009/layout/CircleArrowProcess"/>
    <dgm:cxn modelId="{32B2CC13-A90C-4DCA-A0A9-67B48FE717B5}" type="presOf" srcId="{C7298981-15A5-47E5-9692-03AB06AC5184}" destId="{A321FBFA-9559-4670-9A36-80B2107FC3D3}" srcOrd="0" destOrd="0" presId="urn:microsoft.com/office/officeart/2009/layout/CircleArrowProcess"/>
    <dgm:cxn modelId="{42039A25-67CF-4562-86D1-71DD1795FD1E}" srcId="{7BE7FED0-FA18-4754-81E7-F93DCE4E0909}" destId="{C7298981-15A5-47E5-9692-03AB06AC5184}" srcOrd="0" destOrd="0" parTransId="{7EB095EE-CB9F-40BD-9EA8-482F4EF0C7CE}" sibTransId="{F8AB0C9C-3D11-4FFA-8A78-5474AD6F37B4}"/>
    <dgm:cxn modelId="{95BF6D42-BCEF-4420-A43A-94C53E2530CE}" type="presOf" srcId="{05414501-88A8-4997-8749-70588E984667}" destId="{85AC1ADA-9D97-4EDF-92A0-B3562F062050}" srcOrd="0" destOrd="0" presId="urn:microsoft.com/office/officeart/2009/layout/CircleArrowProcess"/>
    <dgm:cxn modelId="{F165F042-5661-42A6-BD64-5F7F6DF9E2B8}" srcId="{7BE7FED0-FA18-4754-81E7-F93DCE4E0909}" destId="{59B695E8-012E-4280-83E8-A5E2C021C922}" srcOrd="3" destOrd="0" parTransId="{0CF50086-7BE8-4EEE-8ADE-6015102F0277}" sibTransId="{BAAF9DB5-1C0F-460B-8851-CD5EB1E45465}"/>
    <dgm:cxn modelId="{BBE834C2-E60C-49B2-8186-64139646A1A0}" srcId="{7BE7FED0-FA18-4754-81E7-F93DCE4E0909}" destId="{1C868BC4-0D13-4C88-BEA0-A5144509243B}" srcOrd="2" destOrd="0" parTransId="{63912F82-D941-498C-8222-1818CFC339B9}" sibTransId="{553EE32A-EF7C-42C7-BD30-36EDB4F58CDC}"/>
    <dgm:cxn modelId="{C9C601CA-DD19-4FDF-BA0D-FA2F031E4C0E}" type="presOf" srcId="{1C868BC4-0D13-4C88-BEA0-A5144509243B}" destId="{23BBB989-1327-4D66-B6AB-A199C7DC8EF9}" srcOrd="0" destOrd="0" presId="urn:microsoft.com/office/officeart/2009/layout/CircleArrowProcess"/>
    <dgm:cxn modelId="{1A8F52D6-18A8-4619-885D-9A845F0AE436}" type="presOf" srcId="{7BE7FED0-FA18-4754-81E7-F93DCE4E0909}" destId="{158ADE51-E0CC-441F-AE66-55F651E7BB37}" srcOrd="0" destOrd="0" presId="urn:microsoft.com/office/officeart/2009/layout/CircleArrowProcess"/>
    <dgm:cxn modelId="{9A42E3E3-3577-40A4-B291-13BFBE99F2EB}" type="presOf" srcId="{59B695E8-012E-4280-83E8-A5E2C021C922}" destId="{83E6AEA8-ED32-4067-AE46-184BF68CB36C}" srcOrd="0" destOrd="0" presId="urn:microsoft.com/office/officeart/2009/layout/CircleArrowProcess"/>
    <dgm:cxn modelId="{038DA9FD-8726-4452-80FF-4876AAE58A2C}" type="presParOf" srcId="{158ADE51-E0CC-441F-AE66-55F651E7BB37}" destId="{594E6BD1-CC89-4D65-A3D9-4662CC3DA40F}" srcOrd="0" destOrd="0" presId="urn:microsoft.com/office/officeart/2009/layout/CircleArrowProcess"/>
    <dgm:cxn modelId="{27E159F1-76F0-466D-BA83-7614FCB3497E}" type="presParOf" srcId="{594E6BD1-CC89-4D65-A3D9-4662CC3DA40F}" destId="{20353498-F561-4893-86CB-0DC793173C57}" srcOrd="0" destOrd="0" presId="urn:microsoft.com/office/officeart/2009/layout/CircleArrowProcess"/>
    <dgm:cxn modelId="{CAAB635A-BC92-43C2-9DC7-32CC4B2824C6}" type="presParOf" srcId="{158ADE51-E0CC-441F-AE66-55F651E7BB37}" destId="{A321FBFA-9559-4670-9A36-80B2107FC3D3}" srcOrd="1" destOrd="0" presId="urn:microsoft.com/office/officeart/2009/layout/CircleArrowProcess"/>
    <dgm:cxn modelId="{F6506175-9452-46C5-B414-52BA950D5AC6}" type="presParOf" srcId="{158ADE51-E0CC-441F-AE66-55F651E7BB37}" destId="{FB58BD6F-FE79-4630-85BD-5BE3C68EE845}" srcOrd="2" destOrd="0" presId="urn:microsoft.com/office/officeart/2009/layout/CircleArrowProcess"/>
    <dgm:cxn modelId="{E63D4FCD-B5FB-4B81-B080-A0E543881A36}" type="presParOf" srcId="{FB58BD6F-FE79-4630-85BD-5BE3C68EE845}" destId="{7A7C9AAD-E4B3-446B-97EE-2636DBCB4F8E}" srcOrd="0" destOrd="0" presId="urn:microsoft.com/office/officeart/2009/layout/CircleArrowProcess"/>
    <dgm:cxn modelId="{DC483537-6C11-4CA4-ACDE-788CDE7F20BF}" type="presParOf" srcId="{158ADE51-E0CC-441F-AE66-55F651E7BB37}" destId="{85AC1ADA-9D97-4EDF-92A0-B3562F062050}" srcOrd="3" destOrd="0" presId="urn:microsoft.com/office/officeart/2009/layout/CircleArrowProcess"/>
    <dgm:cxn modelId="{587D20F0-D20D-4A1E-99AC-E71EA7CB1083}" type="presParOf" srcId="{158ADE51-E0CC-441F-AE66-55F651E7BB37}" destId="{CAFD224E-615E-4AA6-BFA6-07B46ED7DFB0}" srcOrd="4" destOrd="0" presId="urn:microsoft.com/office/officeart/2009/layout/CircleArrowProcess"/>
    <dgm:cxn modelId="{C736384B-C8D3-4A1B-B0C3-BE38D1EF28E3}" type="presParOf" srcId="{CAFD224E-615E-4AA6-BFA6-07B46ED7DFB0}" destId="{5238D433-E519-40AB-AF08-F1415F81951F}" srcOrd="0" destOrd="0" presId="urn:microsoft.com/office/officeart/2009/layout/CircleArrowProcess"/>
    <dgm:cxn modelId="{7F9305FC-6FCE-47EE-AD02-E0B94D0C7952}" type="presParOf" srcId="{158ADE51-E0CC-441F-AE66-55F651E7BB37}" destId="{23BBB989-1327-4D66-B6AB-A199C7DC8EF9}" srcOrd="5" destOrd="0" presId="urn:microsoft.com/office/officeart/2009/layout/CircleArrowProcess"/>
    <dgm:cxn modelId="{A199E6E4-5799-44E9-B9A0-EF99A9F238D2}" type="presParOf" srcId="{158ADE51-E0CC-441F-AE66-55F651E7BB37}" destId="{86D161A2-32C8-48FB-8F00-7834B09A4AB1}" srcOrd="6" destOrd="0" presId="urn:microsoft.com/office/officeart/2009/layout/CircleArrowProcess"/>
    <dgm:cxn modelId="{0D3D3A4A-CEF5-46B7-8F42-235F917C3BA9}" type="presParOf" srcId="{86D161A2-32C8-48FB-8F00-7834B09A4AB1}" destId="{874DC1BF-009A-4762-8A9F-BE94A28C7EE9}" srcOrd="0" destOrd="0" presId="urn:microsoft.com/office/officeart/2009/layout/CircleArrowProcess"/>
    <dgm:cxn modelId="{E9412F16-AB62-412F-A9F6-D99B656B592D}" type="presParOf" srcId="{158ADE51-E0CC-441F-AE66-55F651E7BB37}" destId="{83E6AEA8-ED32-4067-AE46-184BF68CB36C}" srcOrd="7" destOrd="0" presId="urn:microsoft.com/office/officeart/2009/layout/CircleArrowProcess"/>
    <dgm:cxn modelId="{9AF635FB-F5B4-402E-BEFD-A95FB8792F24}" type="presParOf" srcId="{158ADE51-E0CC-441F-AE66-55F651E7BB37}" destId="{84E982CB-FDDC-4147-BE58-8A7D3F39C855}" srcOrd="8" destOrd="0" presId="urn:microsoft.com/office/officeart/2009/layout/CircleArrowProcess"/>
    <dgm:cxn modelId="{A6B02C12-C469-4703-ACD4-40711106BBE4}" type="presParOf" srcId="{84E982CB-FDDC-4147-BE58-8A7D3F39C855}" destId="{2701C2B9-0FA4-4E49-9AFE-09C94AFEDDD2}" srcOrd="0" destOrd="0" presId="urn:microsoft.com/office/officeart/2009/layout/CircleArrowProcess"/>
    <dgm:cxn modelId="{883B5639-8793-4167-B2FC-3957D29252FC}" type="presParOf" srcId="{158ADE51-E0CC-441F-AE66-55F651E7BB37}" destId="{3C358252-13F6-4C04-881C-07BE0AF577DD}" srcOrd="9" destOrd="0" presId="urn:microsoft.com/office/officeart/2009/layout/CircleArrowProcess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BE7FED0-FA18-4754-81E7-F93DCE4E0909}" type="doc">
      <dgm:prSet loTypeId="urn:microsoft.com/office/officeart/2009/layout/CircleArrowProcess" loCatId="process" qsTypeId="urn:microsoft.com/office/officeart/2005/8/quickstyle/3d1" qsCatId="3D" csTypeId="urn:microsoft.com/office/officeart/2005/8/colors/accent6_5" csCatId="accent6" phldr="1"/>
      <dgm:spPr/>
      <dgm:t>
        <a:bodyPr/>
        <a:lstStyle/>
        <a:p>
          <a:endParaRPr lang="en-IE"/>
        </a:p>
      </dgm:t>
    </dgm:pt>
    <dgm:pt modelId="{C7298981-15A5-47E5-9692-03AB06AC5184}">
      <dgm:prSet phldrT="[Text]" custT="1"/>
      <dgm:spPr/>
      <dgm:t>
        <a:bodyPr/>
        <a:lstStyle/>
        <a:p>
          <a:r>
            <a:rPr lang="en-IE" sz="2400" dirty="0">
              <a:solidFill>
                <a:schemeClr val="bg1"/>
              </a:solidFill>
            </a:rPr>
            <a:t>Neuron-Astroglial Interaction Model</a:t>
          </a:r>
        </a:p>
      </dgm:t>
    </dgm:pt>
    <dgm:pt modelId="{7EB095EE-CB9F-40BD-9EA8-482F4EF0C7CE}" type="parTrans" cxnId="{42039A25-67CF-4562-86D1-71DD1795FD1E}">
      <dgm:prSet/>
      <dgm:spPr/>
      <dgm:t>
        <a:bodyPr/>
        <a:lstStyle/>
        <a:p>
          <a:endParaRPr lang="en-IE"/>
        </a:p>
      </dgm:t>
    </dgm:pt>
    <dgm:pt modelId="{F8AB0C9C-3D11-4FFA-8A78-5474AD6F37B4}" type="sibTrans" cxnId="{42039A25-67CF-4562-86D1-71DD1795FD1E}">
      <dgm:prSet/>
      <dgm:spPr/>
      <dgm:t>
        <a:bodyPr/>
        <a:lstStyle/>
        <a:p>
          <a:endParaRPr lang="en-IE"/>
        </a:p>
      </dgm:t>
    </dgm:pt>
    <dgm:pt modelId="{B2207530-0B52-4381-BDE9-6DDAE9493FCB}" type="pres">
      <dgm:prSet presAssocID="{7BE7FED0-FA18-4754-81E7-F93DCE4E0909}" presName="Name0" presStyleCnt="0">
        <dgm:presLayoutVars>
          <dgm:chMax val="7"/>
          <dgm:chPref val="7"/>
          <dgm:dir/>
          <dgm:animLvl val="lvl"/>
        </dgm:presLayoutVars>
      </dgm:prSet>
      <dgm:spPr/>
    </dgm:pt>
    <dgm:pt modelId="{AE05644C-C98E-49AD-A6C5-FB95FD3CF061}" type="pres">
      <dgm:prSet presAssocID="{C7298981-15A5-47E5-9692-03AB06AC5184}" presName="Accent1" presStyleCnt="0"/>
      <dgm:spPr/>
    </dgm:pt>
    <dgm:pt modelId="{720E0E01-9DF2-4409-A103-4509D6AE1640}" type="pres">
      <dgm:prSet presAssocID="{C7298981-15A5-47E5-9692-03AB06AC5184}" presName="Accent" presStyleLbl="node1" presStyleIdx="0" presStyleCnt="1"/>
      <dgm:spPr/>
    </dgm:pt>
    <dgm:pt modelId="{BCEC0442-8C93-4ED4-85C9-BFB3D4A7EF41}" type="pres">
      <dgm:prSet presAssocID="{C7298981-15A5-47E5-9692-03AB06AC5184}" presName="Parent1" presStyleLbl="revTx" presStyleIdx="0" presStyleCnt="1">
        <dgm:presLayoutVars>
          <dgm:chMax val="1"/>
          <dgm:chPref val="1"/>
          <dgm:bulletEnabled val="1"/>
        </dgm:presLayoutVars>
      </dgm:prSet>
      <dgm:spPr/>
    </dgm:pt>
  </dgm:ptLst>
  <dgm:cxnLst>
    <dgm:cxn modelId="{42039A25-67CF-4562-86D1-71DD1795FD1E}" srcId="{7BE7FED0-FA18-4754-81E7-F93DCE4E0909}" destId="{C7298981-15A5-47E5-9692-03AB06AC5184}" srcOrd="0" destOrd="0" parTransId="{7EB095EE-CB9F-40BD-9EA8-482F4EF0C7CE}" sibTransId="{F8AB0C9C-3D11-4FFA-8A78-5474AD6F37B4}"/>
    <dgm:cxn modelId="{C6F1BD2A-DDAB-4187-9FE8-BF3DD3A31039}" type="presOf" srcId="{C7298981-15A5-47E5-9692-03AB06AC5184}" destId="{BCEC0442-8C93-4ED4-85C9-BFB3D4A7EF41}" srcOrd="0" destOrd="0" presId="urn:microsoft.com/office/officeart/2009/layout/CircleArrowProcess"/>
    <dgm:cxn modelId="{BDF0E358-52D1-4882-B131-CCD6171BB0E7}" type="presOf" srcId="{7BE7FED0-FA18-4754-81E7-F93DCE4E0909}" destId="{B2207530-0B52-4381-BDE9-6DDAE9493FCB}" srcOrd="0" destOrd="0" presId="urn:microsoft.com/office/officeart/2009/layout/CircleArrowProcess"/>
    <dgm:cxn modelId="{2150823F-EF77-4BCF-955E-5431A076C937}" type="presParOf" srcId="{B2207530-0B52-4381-BDE9-6DDAE9493FCB}" destId="{AE05644C-C98E-49AD-A6C5-FB95FD3CF061}" srcOrd="0" destOrd="0" presId="urn:microsoft.com/office/officeart/2009/layout/CircleArrowProcess"/>
    <dgm:cxn modelId="{B1323D85-97FD-41F8-94CA-4E061002F073}" type="presParOf" srcId="{AE05644C-C98E-49AD-A6C5-FB95FD3CF061}" destId="{720E0E01-9DF2-4409-A103-4509D6AE1640}" srcOrd="0" destOrd="0" presId="urn:microsoft.com/office/officeart/2009/layout/CircleArrowProcess"/>
    <dgm:cxn modelId="{507077A9-D99F-473C-8A33-E310F536D4AB}" type="presParOf" srcId="{B2207530-0B52-4381-BDE9-6DDAE9493FCB}" destId="{BCEC0442-8C93-4ED4-85C9-BFB3D4A7EF41}" srcOrd="1" destOrd="0" presId="urn:microsoft.com/office/officeart/2009/layout/CircleArrowProcess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02B7C0C-22C9-4144-934F-76FC9FE8F385}" type="doc">
      <dgm:prSet loTypeId="urn:microsoft.com/office/officeart/2005/8/layout/cycle3" loCatId="cycle" qsTypeId="urn:microsoft.com/office/officeart/2005/8/quickstyle/3d9" qsCatId="3D" csTypeId="urn:microsoft.com/office/officeart/2005/8/colors/accent2_2" csCatId="accent2" phldr="1"/>
      <dgm:spPr/>
      <dgm:t>
        <a:bodyPr/>
        <a:lstStyle/>
        <a:p>
          <a:endParaRPr lang="en-IE"/>
        </a:p>
      </dgm:t>
    </dgm:pt>
    <dgm:pt modelId="{48870528-65AF-4B67-80DC-8E2453FC72D3}">
      <dgm:prSet phldrT="[Text]"/>
      <dgm:spPr/>
      <dgm:t>
        <a:bodyPr/>
        <a:lstStyle/>
        <a:p>
          <a:r>
            <a:rPr lang="en-IE" dirty="0"/>
            <a:t>Create model</a:t>
          </a:r>
        </a:p>
      </dgm:t>
    </dgm:pt>
    <dgm:pt modelId="{05FBE760-0597-4000-B4D2-417DD1FB069C}" type="parTrans" cxnId="{43D90B45-3A87-47FE-A705-CEADD274D022}">
      <dgm:prSet/>
      <dgm:spPr/>
      <dgm:t>
        <a:bodyPr/>
        <a:lstStyle/>
        <a:p>
          <a:endParaRPr lang="en-IE"/>
        </a:p>
      </dgm:t>
    </dgm:pt>
    <dgm:pt modelId="{617FE39A-0252-410B-A5A8-3E019FDDD478}" type="sibTrans" cxnId="{43D90B45-3A87-47FE-A705-CEADD274D022}">
      <dgm:prSet/>
      <dgm:spPr/>
      <dgm:t>
        <a:bodyPr/>
        <a:lstStyle/>
        <a:p>
          <a:endParaRPr lang="en-IE"/>
        </a:p>
      </dgm:t>
    </dgm:pt>
    <dgm:pt modelId="{5FF39743-3B3F-474D-BD5C-E9531FCAD6C4}">
      <dgm:prSet phldrT="[Text]"/>
      <dgm:spPr/>
      <dgm:t>
        <a:bodyPr/>
        <a:lstStyle/>
        <a:p>
          <a:r>
            <a:rPr lang="en-IE" dirty="0"/>
            <a:t>Validate</a:t>
          </a:r>
        </a:p>
      </dgm:t>
    </dgm:pt>
    <dgm:pt modelId="{659AE3E7-3CB8-493C-A519-F4F14861AEA1}" type="parTrans" cxnId="{C39EB538-C0AC-4AD3-BC4E-772EB105FB5B}">
      <dgm:prSet/>
      <dgm:spPr/>
      <dgm:t>
        <a:bodyPr/>
        <a:lstStyle/>
        <a:p>
          <a:endParaRPr lang="en-IE"/>
        </a:p>
      </dgm:t>
    </dgm:pt>
    <dgm:pt modelId="{13D39E76-0C95-4204-B833-137E7C94B2CD}" type="sibTrans" cxnId="{C39EB538-C0AC-4AD3-BC4E-772EB105FB5B}">
      <dgm:prSet/>
      <dgm:spPr/>
      <dgm:t>
        <a:bodyPr/>
        <a:lstStyle/>
        <a:p>
          <a:endParaRPr lang="en-IE"/>
        </a:p>
      </dgm:t>
    </dgm:pt>
    <dgm:pt modelId="{1F5165EC-EEFB-4BE8-8D54-F745B0BB252F}">
      <dgm:prSet phldrT="[Text]"/>
      <dgm:spPr/>
      <dgm:t>
        <a:bodyPr/>
        <a:lstStyle/>
        <a:p>
          <a:r>
            <a:rPr lang="en-IE" dirty="0"/>
            <a:t>Analyse</a:t>
          </a:r>
        </a:p>
      </dgm:t>
    </dgm:pt>
    <dgm:pt modelId="{2439FF2B-FE12-487D-98ED-B9C0948A578F}" type="parTrans" cxnId="{73F31296-33E7-4790-B0DD-2DC84C6FB3B1}">
      <dgm:prSet/>
      <dgm:spPr/>
      <dgm:t>
        <a:bodyPr/>
        <a:lstStyle/>
        <a:p>
          <a:endParaRPr lang="en-IE"/>
        </a:p>
      </dgm:t>
    </dgm:pt>
    <dgm:pt modelId="{D6F44DC2-D1E1-4240-8C1D-43B38CF636F6}" type="sibTrans" cxnId="{73F31296-33E7-4790-B0DD-2DC84C6FB3B1}">
      <dgm:prSet/>
      <dgm:spPr/>
      <dgm:t>
        <a:bodyPr/>
        <a:lstStyle/>
        <a:p>
          <a:endParaRPr lang="en-IE"/>
        </a:p>
      </dgm:t>
    </dgm:pt>
    <dgm:pt modelId="{4D0666DE-B2F9-4FCC-8C81-60A1C6968CCE}">
      <dgm:prSet phldrT="[Text]"/>
      <dgm:spPr/>
      <dgm:t>
        <a:bodyPr/>
        <a:lstStyle/>
        <a:p>
          <a:r>
            <a:rPr lang="en-IE" dirty="0"/>
            <a:t>Predict</a:t>
          </a:r>
        </a:p>
      </dgm:t>
    </dgm:pt>
    <dgm:pt modelId="{2230ACB5-C8FB-4731-A972-B5564FEEBEC7}" type="parTrans" cxnId="{880EA6A3-8124-4F4A-B1C2-4F4C83F5759F}">
      <dgm:prSet/>
      <dgm:spPr/>
      <dgm:t>
        <a:bodyPr/>
        <a:lstStyle/>
        <a:p>
          <a:endParaRPr lang="en-IE"/>
        </a:p>
      </dgm:t>
    </dgm:pt>
    <dgm:pt modelId="{68408BD1-843B-4189-8FB8-379CEB7551F2}" type="sibTrans" cxnId="{880EA6A3-8124-4F4A-B1C2-4F4C83F5759F}">
      <dgm:prSet/>
      <dgm:spPr/>
      <dgm:t>
        <a:bodyPr/>
        <a:lstStyle/>
        <a:p>
          <a:endParaRPr lang="en-IE"/>
        </a:p>
      </dgm:t>
    </dgm:pt>
    <dgm:pt modelId="{8A13388B-E556-4F84-85DD-C8286B577C18}">
      <dgm:prSet phldrT="[Text]"/>
      <dgm:spPr/>
      <dgm:t>
        <a:bodyPr/>
        <a:lstStyle/>
        <a:p>
          <a:r>
            <a:rPr lang="en-IE" dirty="0"/>
            <a:t>Experiments</a:t>
          </a:r>
        </a:p>
      </dgm:t>
    </dgm:pt>
    <dgm:pt modelId="{9F91E604-77B6-42BD-8BB5-8A4222015FA0}" type="parTrans" cxnId="{D12104E3-899C-442A-825B-7356BAEC7FC8}">
      <dgm:prSet/>
      <dgm:spPr/>
      <dgm:t>
        <a:bodyPr/>
        <a:lstStyle/>
        <a:p>
          <a:endParaRPr lang="en-IE"/>
        </a:p>
      </dgm:t>
    </dgm:pt>
    <dgm:pt modelId="{D22A8862-E3A2-43FF-BBC7-EAAC5306EF9F}" type="sibTrans" cxnId="{D12104E3-899C-442A-825B-7356BAEC7FC8}">
      <dgm:prSet/>
      <dgm:spPr/>
      <dgm:t>
        <a:bodyPr/>
        <a:lstStyle/>
        <a:p>
          <a:endParaRPr lang="en-IE"/>
        </a:p>
      </dgm:t>
    </dgm:pt>
    <dgm:pt modelId="{08B1BDBD-A661-4C14-A38D-1C6EB0B207C9}" type="pres">
      <dgm:prSet presAssocID="{302B7C0C-22C9-4144-934F-76FC9FE8F385}" presName="Name0" presStyleCnt="0">
        <dgm:presLayoutVars>
          <dgm:dir/>
          <dgm:resizeHandles val="exact"/>
        </dgm:presLayoutVars>
      </dgm:prSet>
      <dgm:spPr/>
    </dgm:pt>
    <dgm:pt modelId="{2B47C695-6CD1-4DB9-BA5B-F520F711CD3E}" type="pres">
      <dgm:prSet presAssocID="{302B7C0C-22C9-4144-934F-76FC9FE8F385}" presName="cycle" presStyleCnt="0"/>
      <dgm:spPr/>
    </dgm:pt>
    <dgm:pt modelId="{C2942074-F49F-4A14-B2CF-5F9E097CFC27}" type="pres">
      <dgm:prSet presAssocID="{48870528-65AF-4B67-80DC-8E2453FC72D3}" presName="nodeFirstNode" presStyleLbl="node1" presStyleIdx="0" presStyleCnt="5">
        <dgm:presLayoutVars>
          <dgm:bulletEnabled val="1"/>
        </dgm:presLayoutVars>
      </dgm:prSet>
      <dgm:spPr/>
    </dgm:pt>
    <dgm:pt modelId="{FE31CA98-7B28-4508-84E8-55918CFD46E8}" type="pres">
      <dgm:prSet presAssocID="{617FE39A-0252-410B-A5A8-3E019FDDD478}" presName="sibTransFirstNode" presStyleLbl="bgShp" presStyleIdx="0" presStyleCnt="1"/>
      <dgm:spPr/>
    </dgm:pt>
    <dgm:pt modelId="{8C1D1304-BAA9-4BB3-A909-3F83839A8756}" type="pres">
      <dgm:prSet presAssocID="{5FF39743-3B3F-474D-BD5C-E9531FCAD6C4}" presName="nodeFollowingNodes" presStyleLbl="node1" presStyleIdx="1" presStyleCnt="5">
        <dgm:presLayoutVars>
          <dgm:bulletEnabled val="1"/>
        </dgm:presLayoutVars>
      </dgm:prSet>
      <dgm:spPr/>
    </dgm:pt>
    <dgm:pt modelId="{7C21CAE4-23F4-4BB1-970F-ADFC986C1BF7}" type="pres">
      <dgm:prSet presAssocID="{1F5165EC-EEFB-4BE8-8D54-F745B0BB252F}" presName="nodeFollowingNodes" presStyleLbl="node1" presStyleIdx="2" presStyleCnt="5" custRadScaleRad="106683" custRadScaleInc="-33217">
        <dgm:presLayoutVars>
          <dgm:bulletEnabled val="1"/>
        </dgm:presLayoutVars>
      </dgm:prSet>
      <dgm:spPr/>
    </dgm:pt>
    <dgm:pt modelId="{DE8F9E25-11EE-4249-A26A-821A54D6E0C2}" type="pres">
      <dgm:prSet presAssocID="{4D0666DE-B2F9-4FCC-8C81-60A1C6968CCE}" presName="nodeFollowingNodes" presStyleLbl="node1" presStyleIdx="3" presStyleCnt="5" custRadScaleRad="93612" custRadScaleInc="21613">
        <dgm:presLayoutVars>
          <dgm:bulletEnabled val="1"/>
        </dgm:presLayoutVars>
      </dgm:prSet>
      <dgm:spPr/>
    </dgm:pt>
    <dgm:pt modelId="{AA57AC99-69E7-4BED-BD88-E55AD79F16E8}" type="pres">
      <dgm:prSet presAssocID="{8A13388B-E556-4F84-85DD-C8286B577C18}" presName="nodeFollowingNodes" presStyleLbl="node1" presStyleIdx="4" presStyleCnt="5">
        <dgm:presLayoutVars>
          <dgm:bulletEnabled val="1"/>
        </dgm:presLayoutVars>
      </dgm:prSet>
      <dgm:spPr/>
    </dgm:pt>
  </dgm:ptLst>
  <dgm:cxnLst>
    <dgm:cxn modelId="{D918FE13-6B6A-4720-B849-FA43011ED7D5}" type="presOf" srcId="{5FF39743-3B3F-474D-BD5C-E9531FCAD6C4}" destId="{8C1D1304-BAA9-4BB3-A909-3F83839A8756}" srcOrd="0" destOrd="0" presId="urn:microsoft.com/office/officeart/2005/8/layout/cycle3"/>
    <dgm:cxn modelId="{2B98711C-6020-4090-BD31-0EEEB8402634}" type="presOf" srcId="{48870528-65AF-4B67-80DC-8E2453FC72D3}" destId="{C2942074-F49F-4A14-B2CF-5F9E097CFC27}" srcOrd="0" destOrd="0" presId="urn:microsoft.com/office/officeart/2005/8/layout/cycle3"/>
    <dgm:cxn modelId="{0F41BB2A-A258-46B1-B10E-EFFB4AC7B70F}" type="presOf" srcId="{302B7C0C-22C9-4144-934F-76FC9FE8F385}" destId="{08B1BDBD-A661-4C14-A38D-1C6EB0B207C9}" srcOrd="0" destOrd="0" presId="urn:microsoft.com/office/officeart/2005/8/layout/cycle3"/>
    <dgm:cxn modelId="{C39EB538-C0AC-4AD3-BC4E-772EB105FB5B}" srcId="{302B7C0C-22C9-4144-934F-76FC9FE8F385}" destId="{5FF39743-3B3F-474D-BD5C-E9531FCAD6C4}" srcOrd="1" destOrd="0" parTransId="{659AE3E7-3CB8-493C-A519-F4F14861AEA1}" sibTransId="{13D39E76-0C95-4204-B833-137E7C94B2CD}"/>
    <dgm:cxn modelId="{3AAE263F-ABD1-448E-BCAD-A1EC42B4E46E}" type="presOf" srcId="{8A13388B-E556-4F84-85DD-C8286B577C18}" destId="{AA57AC99-69E7-4BED-BD88-E55AD79F16E8}" srcOrd="0" destOrd="0" presId="urn:microsoft.com/office/officeart/2005/8/layout/cycle3"/>
    <dgm:cxn modelId="{43D90B45-3A87-47FE-A705-CEADD274D022}" srcId="{302B7C0C-22C9-4144-934F-76FC9FE8F385}" destId="{48870528-65AF-4B67-80DC-8E2453FC72D3}" srcOrd="0" destOrd="0" parTransId="{05FBE760-0597-4000-B4D2-417DD1FB069C}" sibTransId="{617FE39A-0252-410B-A5A8-3E019FDDD478}"/>
    <dgm:cxn modelId="{4BFA4C79-3EAB-4F93-9CF8-97E6F8E53EF6}" type="presOf" srcId="{4D0666DE-B2F9-4FCC-8C81-60A1C6968CCE}" destId="{DE8F9E25-11EE-4249-A26A-821A54D6E0C2}" srcOrd="0" destOrd="0" presId="urn:microsoft.com/office/officeart/2005/8/layout/cycle3"/>
    <dgm:cxn modelId="{73F31296-33E7-4790-B0DD-2DC84C6FB3B1}" srcId="{302B7C0C-22C9-4144-934F-76FC9FE8F385}" destId="{1F5165EC-EEFB-4BE8-8D54-F745B0BB252F}" srcOrd="2" destOrd="0" parTransId="{2439FF2B-FE12-487D-98ED-B9C0948A578F}" sibTransId="{D6F44DC2-D1E1-4240-8C1D-43B38CF636F6}"/>
    <dgm:cxn modelId="{3807BDA2-7D57-440C-9B93-B7AE7A935A5E}" type="presOf" srcId="{617FE39A-0252-410B-A5A8-3E019FDDD478}" destId="{FE31CA98-7B28-4508-84E8-55918CFD46E8}" srcOrd="0" destOrd="0" presId="urn:microsoft.com/office/officeart/2005/8/layout/cycle3"/>
    <dgm:cxn modelId="{880EA6A3-8124-4F4A-B1C2-4F4C83F5759F}" srcId="{302B7C0C-22C9-4144-934F-76FC9FE8F385}" destId="{4D0666DE-B2F9-4FCC-8C81-60A1C6968CCE}" srcOrd="3" destOrd="0" parTransId="{2230ACB5-C8FB-4731-A972-B5564FEEBEC7}" sibTransId="{68408BD1-843B-4189-8FB8-379CEB7551F2}"/>
    <dgm:cxn modelId="{264FD7AF-47AE-40FD-A83F-9BFD5C24F2F5}" type="presOf" srcId="{1F5165EC-EEFB-4BE8-8D54-F745B0BB252F}" destId="{7C21CAE4-23F4-4BB1-970F-ADFC986C1BF7}" srcOrd="0" destOrd="0" presId="urn:microsoft.com/office/officeart/2005/8/layout/cycle3"/>
    <dgm:cxn modelId="{D12104E3-899C-442A-825B-7356BAEC7FC8}" srcId="{302B7C0C-22C9-4144-934F-76FC9FE8F385}" destId="{8A13388B-E556-4F84-85DD-C8286B577C18}" srcOrd="4" destOrd="0" parTransId="{9F91E604-77B6-42BD-8BB5-8A4222015FA0}" sibTransId="{D22A8862-E3A2-43FF-BBC7-EAAC5306EF9F}"/>
    <dgm:cxn modelId="{E9616591-C461-461B-B139-CDC10F86A3D6}" type="presParOf" srcId="{08B1BDBD-A661-4C14-A38D-1C6EB0B207C9}" destId="{2B47C695-6CD1-4DB9-BA5B-F520F711CD3E}" srcOrd="0" destOrd="0" presId="urn:microsoft.com/office/officeart/2005/8/layout/cycle3"/>
    <dgm:cxn modelId="{5F725BFA-7121-453E-B837-79482194C996}" type="presParOf" srcId="{2B47C695-6CD1-4DB9-BA5B-F520F711CD3E}" destId="{C2942074-F49F-4A14-B2CF-5F9E097CFC27}" srcOrd="0" destOrd="0" presId="urn:microsoft.com/office/officeart/2005/8/layout/cycle3"/>
    <dgm:cxn modelId="{B24F4D54-1415-4A18-AAA2-7A203FD157CB}" type="presParOf" srcId="{2B47C695-6CD1-4DB9-BA5B-F520F711CD3E}" destId="{FE31CA98-7B28-4508-84E8-55918CFD46E8}" srcOrd="1" destOrd="0" presId="urn:microsoft.com/office/officeart/2005/8/layout/cycle3"/>
    <dgm:cxn modelId="{3C6730F3-0BBF-44E6-8461-48F0BD3EE495}" type="presParOf" srcId="{2B47C695-6CD1-4DB9-BA5B-F520F711CD3E}" destId="{8C1D1304-BAA9-4BB3-A909-3F83839A8756}" srcOrd="2" destOrd="0" presId="urn:microsoft.com/office/officeart/2005/8/layout/cycle3"/>
    <dgm:cxn modelId="{90226A02-2E94-4367-9374-40EC8342E1A5}" type="presParOf" srcId="{2B47C695-6CD1-4DB9-BA5B-F520F711CD3E}" destId="{7C21CAE4-23F4-4BB1-970F-ADFC986C1BF7}" srcOrd="3" destOrd="0" presId="urn:microsoft.com/office/officeart/2005/8/layout/cycle3"/>
    <dgm:cxn modelId="{CB38593B-9EE3-4DF2-ADB1-78DA68DBCCB6}" type="presParOf" srcId="{2B47C695-6CD1-4DB9-BA5B-F520F711CD3E}" destId="{DE8F9E25-11EE-4249-A26A-821A54D6E0C2}" srcOrd="4" destOrd="0" presId="urn:microsoft.com/office/officeart/2005/8/layout/cycle3"/>
    <dgm:cxn modelId="{6E08443C-081A-40B3-A86E-5513DB10DB0A}" type="presParOf" srcId="{2B47C695-6CD1-4DB9-BA5B-F520F711CD3E}" destId="{AA57AC99-69E7-4BED-BD88-E55AD79F16E8}" srcOrd="5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EA79200-0A38-4510-B68A-CA115C4B6CEF}" type="doc">
      <dgm:prSet loTypeId="urn:microsoft.com/office/officeart/2005/8/layout/cycle8" loCatId="cycle" qsTypeId="urn:microsoft.com/office/officeart/2005/8/quickstyle/3d3" qsCatId="3D" csTypeId="urn:microsoft.com/office/officeart/2005/8/colors/colorful1" csCatId="colorful" phldr="1"/>
      <dgm:spPr/>
    </dgm:pt>
    <dgm:pt modelId="{7E59F9C2-AD4B-49B4-AD05-107F6DA8739A}">
      <dgm:prSet phldrT="[Text]"/>
      <dgm:spPr/>
      <dgm:t>
        <a:bodyPr/>
        <a:lstStyle/>
        <a:p>
          <a:r>
            <a:rPr lang="en-IE" dirty="0"/>
            <a:t>Test</a:t>
          </a:r>
        </a:p>
      </dgm:t>
    </dgm:pt>
    <dgm:pt modelId="{909D143B-A4C6-4A1E-AE12-AD59B6780894}" type="parTrans" cxnId="{F37BD669-038D-471E-AAD1-F9452B78F91A}">
      <dgm:prSet/>
      <dgm:spPr/>
      <dgm:t>
        <a:bodyPr/>
        <a:lstStyle/>
        <a:p>
          <a:endParaRPr lang="en-IE"/>
        </a:p>
      </dgm:t>
    </dgm:pt>
    <dgm:pt modelId="{695808F9-C181-48BD-9FCB-5F28C367A59A}" type="sibTrans" cxnId="{F37BD669-038D-471E-AAD1-F9452B78F91A}">
      <dgm:prSet/>
      <dgm:spPr/>
      <dgm:t>
        <a:bodyPr/>
        <a:lstStyle/>
        <a:p>
          <a:endParaRPr lang="en-IE"/>
        </a:p>
      </dgm:t>
    </dgm:pt>
    <dgm:pt modelId="{408CB333-41BF-4E65-BDA6-87275067FA97}">
      <dgm:prSet phldrT="[Text]"/>
      <dgm:spPr/>
      <dgm:t>
        <a:bodyPr/>
        <a:lstStyle/>
        <a:p>
          <a:r>
            <a:rPr lang="en-IE" dirty="0"/>
            <a:t>Compare</a:t>
          </a:r>
        </a:p>
      </dgm:t>
    </dgm:pt>
    <dgm:pt modelId="{6651D6E5-2500-4B1F-87E8-6AD875AEFF30}" type="parTrans" cxnId="{D0571612-0D9F-45C7-835D-9B88729B484C}">
      <dgm:prSet/>
      <dgm:spPr/>
      <dgm:t>
        <a:bodyPr/>
        <a:lstStyle/>
        <a:p>
          <a:endParaRPr lang="en-IE"/>
        </a:p>
      </dgm:t>
    </dgm:pt>
    <dgm:pt modelId="{DBD3DDB2-5992-408B-B09B-BD5DEBAD82E9}" type="sibTrans" cxnId="{D0571612-0D9F-45C7-835D-9B88729B484C}">
      <dgm:prSet/>
      <dgm:spPr/>
      <dgm:t>
        <a:bodyPr/>
        <a:lstStyle/>
        <a:p>
          <a:endParaRPr lang="en-IE"/>
        </a:p>
      </dgm:t>
    </dgm:pt>
    <dgm:pt modelId="{34854181-5657-4A1C-8305-F1A84A6B4622}">
      <dgm:prSet phldrT="[Text]"/>
      <dgm:spPr/>
      <dgm:t>
        <a:bodyPr/>
        <a:lstStyle/>
        <a:p>
          <a:r>
            <a:rPr lang="en-IE" dirty="0"/>
            <a:t>Edit</a:t>
          </a:r>
        </a:p>
      </dgm:t>
    </dgm:pt>
    <dgm:pt modelId="{99C1F303-DD21-472C-A342-54F2D97BEA6A}" type="parTrans" cxnId="{34F87CF7-C40D-449F-8610-924ADB10E489}">
      <dgm:prSet/>
      <dgm:spPr/>
      <dgm:t>
        <a:bodyPr/>
        <a:lstStyle/>
        <a:p>
          <a:endParaRPr lang="en-IE"/>
        </a:p>
      </dgm:t>
    </dgm:pt>
    <dgm:pt modelId="{2C39D2B2-7A49-4BA6-B7D4-FAC829F32B09}" type="sibTrans" cxnId="{34F87CF7-C40D-449F-8610-924ADB10E489}">
      <dgm:prSet/>
      <dgm:spPr/>
      <dgm:t>
        <a:bodyPr/>
        <a:lstStyle/>
        <a:p>
          <a:endParaRPr lang="en-IE"/>
        </a:p>
      </dgm:t>
    </dgm:pt>
    <dgm:pt modelId="{FD00761F-7CD0-48C7-9A34-4939D20E8610}" type="pres">
      <dgm:prSet presAssocID="{7EA79200-0A38-4510-B68A-CA115C4B6CEF}" presName="compositeShape" presStyleCnt="0">
        <dgm:presLayoutVars>
          <dgm:chMax val="7"/>
          <dgm:dir/>
          <dgm:resizeHandles val="exact"/>
        </dgm:presLayoutVars>
      </dgm:prSet>
      <dgm:spPr/>
    </dgm:pt>
    <dgm:pt modelId="{0F9197DB-BF29-4AB4-9B99-DB0E3C685ED6}" type="pres">
      <dgm:prSet presAssocID="{7EA79200-0A38-4510-B68A-CA115C4B6CEF}" presName="wedge1" presStyleLbl="node1" presStyleIdx="0" presStyleCnt="3"/>
      <dgm:spPr/>
    </dgm:pt>
    <dgm:pt modelId="{B1F4A026-7118-4EFD-9595-EC57DB7AF5E9}" type="pres">
      <dgm:prSet presAssocID="{7EA79200-0A38-4510-B68A-CA115C4B6CEF}" presName="dummy1a" presStyleCnt="0"/>
      <dgm:spPr/>
    </dgm:pt>
    <dgm:pt modelId="{3B88974E-5069-4E44-B316-6F1012D0851D}" type="pres">
      <dgm:prSet presAssocID="{7EA79200-0A38-4510-B68A-CA115C4B6CEF}" presName="dummy1b" presStyleCnt="0"/>
      <dgm:spPr/>
    </dgm:pt>
    <dgm:pt modelId="{B224A91B-5D4E-424B-83A0-BB8B3FC4BFB5}" type="pres">
      <dgm:prSet presAssocID="{7EA79200-0A38-4510-B68A-CA115C4B6CEF}" presName="wedge1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B8248CE4-D74E-4BE0-9E40-23A24583DE39}" type="pres">
      <dgm:prSet presAssocID="{7EA79200-0A38-4510-B68A-CA115C4B6CEF}" presName="wedge2" presStyleLbl="node1" presStyleIdx="1" presStyleCnt="3"/>
      <dgm:spPr/>
    </dgm:pt>
    <dgm:pt modelId="{BE1DF00D-0503-4736-A9E6-60F21AD46551}" type="pres">
      <dgm:prSet presAssocID="{7EA79200-0A38-4510-B68A-CA115C4B6CEF}" presName="dummy2a" presStyleCnt="0"/>
      <dgm:spPr/>
    </dgm:pt>
    <dgm:pt modelId="{BDEF5B66-5BA1-4E62-BF37-D587288D2404}" type="pres">
      <dgm:prSet presAssocID="{7EA79200-0A38-4510-B68A-CA115C4B6CEF}" presName="dummy2b" presStyleCnt="0"/>
      <dgm:spPr/>
    </dgm:pt>
    <dgm:pt modelId="{34444A2E-E2E9-48B1-8D88-E495659298FA}" type="pres">
      <dgm:prSet presAssocID="{7EA79200-0A38-4510-B68A-CA115C4B6CEF}" presName="wedge2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E3772DFD-32E7-408F-83A7-1A956976D0C8}" type="pres">
      <dgm:prSet presAssocID="{7EA79200-0A38-4510-B68A-CA115C4B6CEF}" presName="wedge3" presStyleLbl="node1" presStyleIdx="2" presStyleCnt="3"/>
      <dgm:spPr/>
    </dgm:pt>
    <dgm:pt modelId="{E267AA39-7257-4A62-AAFA-11D47B0A6C5B}" type="pres">
      <dgm:prSet presAssocID="{7EA79200-0A38-4510-B68A-CA115C4B6CEF}" presName="dummy3a" presStyleCnt="0"/>
      <dgm:spPr/>
    </dgm:pt>
    <dgm:pt modelId="{8C23F3E5-7FAE-4A59-86BE-F75D22A4EC77}" type="pres">
      <dgm:prSet presAssocID="{7EA79200-0A38-4510-B68A-CA115C4B6CEF}" presName="dummy3b" presStyleCnt="0"/>
      <dgm:spPr/>
    </dgm:pt>
    <dgm:pt modelId="{52768424-F00C-4177-9FE0-04A6E239BAB9}" type="pres">
      <dgm:prSet presAssocID="{7EA79200-0A38-4510-B68A-CA115C4B6CEF}" presName="wedge3Tx" presStyleLbl="node1" presStyleIdx="2" presStyleCnt="3">
        <dgm:presLayoutVars>
          <dgm:chMax val="0"/>
          <dgm:chPref val="0"/>
          <dgm:bulletEnabled val="1"/>
        </dgm:presLayoutVars>
      </dgm:prSet>
      <dgm:spPr/>
    </dgm:pt>
    <dgm:pt modelId="{EE69D9B6-2A57-4D84-ABE8-ECA8BE7BE557}" type="pres">
      <dgm:prSet presAssocID="{695808F9-C181-48BD-9FCB-5F28C367A59A}" presName="arrowWedge1" presStyleLbl="fgSibTrans2D1" presStyleIdx="0" presStyleCnt="3"/>
      <dgm:spPr/>
    </dgm:pt>
    <dgm:pt modelId="{DB0ECD4A-25D8-46E5-A157-16ED50042870}" type="pres">
      <dgm:prSet presAssocID="{DBD3DDB2-5992-408B-B09B-BD5DEBAD82E9}" presName="arrowWedge2" presStyleLbl="fgSibTrans2D1" presStyleIdx="1" presStyleCnt="3"/>
      <dgm:spPr/>
    </dgm:pt>
    <dgm:pt modelId="{3E894A7F-722E-484B-AF89-C27A0BA67807}" type="pres">
      <dgm:prSet presAssocID="{2C39D2B2-7A49-4BA6-B7D4-FAC829F32B09}" presName="arrowWedge3" presStyleLbl="fgSibTrans2D1" presStyleIdx="2" presStyleCnt="3"/>
      <dgm:spPr/>
    </dgm:pt>
  </dgm:ptLst>
  <dgm:cxnLst>
    <dgm:cxn modelId="{440D6404-B059-4219-9098-3F1F498222B7}" type="presOf" srcId="{7E59F9C2-AD4B-49B4-AD05-107F6DA8739A}" destId="{B224A91B-5D4E-424B-83A0-BB8B3FC4BFB5}" srcOrd="1" destOrd="0" presId="urn:microsoft.com/office/officeart/2005/8/layout/cycle8"/>
    <dgm:cxn modelId="{D0571612-0D9F-45C7-835D-9B88729B484C}" srcId="{7EA79200-0A38-4510-B68A-CA115C4B6CEF}" destId="{408CB333-41BF-4E65-BDA6-87275067FA97}" srcOrd="1" destOrd="0" parTransId="{6651D6E5-2500-4B1F-87E8-6AD875AEFF30}" sibTransId="{DBD3DDB2-5992-408B-B09B-BD5DEBAD82E9}"/>
    <dgm:cxn modelId="{F37BD669-038D-471E-AAD1-F9452B78F91A}" srcId="{7EA79200-0A38-4510-B68A-CA115C4B6CEF}" destId="{7E59F9C2-AD4B-49B4-AD05-107F6DA8739A}" srcOrd="0" destOrd="0" parTransId="{909D143B-A4C6-4A1E-AE12-AD59B6780894}" sibTransId="{695808F9-C181-48BD-9FCB-5F28C367A59A}"/>
    <dgm:cxn modelId="{16F4C173-C9AF-40A5-A436-E2A59EC140C6}" type="presOf" srcId="{408CB333-41BF-4E65-BDA6-87275067FA97}" destId="{B8248CE4-D74E-4BE0-9E40-23A24583DE39}" srcOrd="0" destOrd="0" presId="urn:microsoft.com/office/officeart/2005/8/layout/cycle8"/>
    <dgm:cxn modelId="{991FAC75-A4D8-4235-AA6A-534FD3CCD3D0}" type="presOf" srcId="{34854181-5657-4A1C-8305-F1A84A6B4622}" destId="{E3772DFD-32E7-408F-83A7-1A956976D0C8}" srcOrd="0" destOrd="0" presId="urn:microsoft.com/office/officeart/2005/8/layout/cycle8"/>
    <dgm:cxn modelId="{A5490157-1F8F-46F0-8D92-1FF41B7623EC}" type="presOf" srcId="{7EA79200-0A38-4510-B68A-CA115C4B6CEF}" destId="{FD00761F-7CD0-48C7-9A34-4939D20E8610}" srcOrd="0" destOrd="0" presId="urn:microsoft.com/office/officeart/2005/8/layout/cycle8"/>
    <dgm:cxn modelId="{5AD9847E-1C0E-463D-B74C-7B0A5A9D2F81}" type="presOf" srcId="{34854181-5657-4A1C-8305-F1A84A6B4622}" destId="{52768424-F00C-4177-9FE0-04A6E239BAB9}" srcOrd="1" destOrd="0" presId="urn:microsoft.com/office/officeart/2005/8/layout/cycle8"/>
    <dgm:cxn modelId="{2A13AACA-7F98-40F8-81E3-B15D4F5E497D}" type="presOf" srcId="{7E59F9C2-AD4B-49B4-AD05-107F6DA8739A}" destId="{0F9197DB-BF29-4AB4-9B99-DB0E3C685ED6}" srcOrd="0" destOrd="0" presId="urn:microsoft.com/office/officeart/2005/8/layout/cycle8"/>
    <dgm:cxn modelId="{887F35E3-1F4C-46BC-806B-9263893022ED}" type="presOf" srcId="{408CB333-41BF-4E65-BDA6-87275067FA97}" destId="{34444A2E-E2E9-48B1-8D88-E495659298FA}" srcOrd="1" destOrd="0" presId="urn:microsoft.com/office/officeart/2005/8/layout/cycle8"/>
    <dgm:cxn modelId="{34F87CF7-C40D-449F-8610-924ADB10E489}" srcId="{7EA79200-0A38-4510-B68A-CA115C4B6CEF}" destId="{34854181-5657-4A1C-8305-F1A84A6B4622}" srcOrd="2" destOrd="0" parTransId="{99C1F303-DD21-472C-A342-54F2D97BEA6A}" sibTransId="{2C39D2B2-7A49-4BA6-B7D4-FAC829F32B09}"/>
    <dgm:cxn modelId="{26330FCE-69E2-457F-810B-3395123571B0}" type="presParOf" srcId="{FD00761F-7CD0-48C7-9A34-4939D20E8610}" destId="{0F9197DB-BF29-4AB4-9B99-DB0E3C685ED6}" srcOrd="0" destOrd="0" presId="urn:microsoft.com/office/officeart/2005/8/layout/cycle8"/>
    <dgm:cxn modelId="{E8A58D87-02A8-463F-AB47-260F628A5C78}" type="presParOf" srcId="{FD00761F-7CD0-48C7-9A34-4939D20E8610}" destId="{B1F4A026-7118-4EFD-9595-EC57DB7AF5E9}" srcOrd="1" destOrd="0" presId="urn:microsoft.com/office/officeart/2005/8/layout/cycle8"/>
    <dgm:cxn modelId="{688EB865-2CBF-465B-9A17-A644B8D3531C}" type="presParOf" srcId="{FD00761F-7CD0-48C7-9A34-4939D20E8610}" destId="{3B88974E-5069-4E44-B316-6F1012D0851D}" srcOrd="2" destOrd="0" presId="urn:microsoft.com/office/officeart/2005/8/layout/cycle8"/>
    <dgm:cxn modelId="{23985E1E-D781-4702-897B-6AC8CDD605B5}" type="presParOf" srcId="{FD00761F-7CD0-48C7-9A34-4939D20E8610}" destId="{B224A91B-5D4E-424B-83A0-BB8B3FC4BFB5}" srcOrd="3" destOrd="0" presId="urn:microsoft.com/office/officeart/2005/8/layout/cycle8"/>
    <dgm:cxn modelId="{E28E0E61-7A8C-4E7B-A064-B979EA88ED41}" type="presParOf" srcId="{FD00761F-7CD0-48C7-9A34-4939D20E8610}" destId="{B8248CE4-D74E-4BE0-9E40-23A24583DE39}" srcOrd="4" destOrd="0" presId="urn:microsoft.com/office/officeart/2005/8/layout/cycle8"/>
    <dgm:cxn modelId="{0DD12EA7-4794-433D-8394-3153F1211CA3}" type="presParOf" srcId="{FD00761F-7CD0-48C7-9A34-4939D20E8610}" destId="{BE1DF00D-0503-4736-A9E6-60F21AD46551}" srcOrd="5" destOrd="0" presId="urn:microsoft.com/office/officeart/2005/8/layout/cycle8"/>
    <dgm:cxn modelId="{3C524304-9C80-464E-A389-92259635C3B0}" type="presParOf" srcId="{FD00761F-7CD0-48C7-9A34-4939D20E8610}" destId="{BDEF5B66-5BA1-4E62-BF37-D587288D2404}" srcOrd="6" destOrd="0" presId="urn:microsoft.com/office/officeart/2005/8/layout/cycle8"/>
    <dgm:cxn modelId="{4809D5EB-FF3E-4B8E-99EF-4BC375B89077}" type="presParOf" srcId="{FD00761F-7CD0-48C7-9A34-4939D20E8610}" destId="{34444A2E-E2E9-48B1-8D88-E495659298FA}" srcOrd="7" destOrd="0" presId="urn:microsoft.com/office/officeart/2005/8/layout/cycle8"/>
    <dgm:cxn modelId="{8B963C5F-CE31-4C1E-A00D-B553A2FC126E}" type="presParOf" srcId="{FD00761F-7CD0-48C7-9A34-4939D20E8610}" destId="{E3772DFD-32E7-408F-83A7-1A956976D0C8}" srcOrd="8" destOrd="0" presId="urn:microsoft.com/office/officeart/2005/8/layout/cycle8"/>
    <dgm:cxn modelId="{53E3BED5-AF32-4EA3-A338-CFD3F4315E18}" type="presParOf" srcId="{FD00761F-7CD0-48C7-9A34-4939D20E8610}" destId="{E267AA39-7257-4A62-AAFA-11D47B0A6C5B}" srcOrd="9" destOrd="0" presId="urn:microsoft.com/office/officeart/2005/8/layout/cycle8"/>
    <dgm:cxn modelId="{616CED56-752E-45D6-B158-9A66BCB87539}" type="presParOf" srcId="{FD00761F-7CD0-48C7-9A34-4939D20E8610}" destId="{8C23F3E5-7FAE-4A59-86BE-F75D22A4EC77}" srcOrd="10" destOrd="0" presId="urn:microsoft.com/office/officeart/2005/8/layout/cycle8"/>
    <dgm:cxn modelId="{FF0BD911-C5AD-44B3-88EB-F4BD9E69A327}" type="presParOf" srcId="{FD00761F-7CD0-48C7-9A34-4939D20E8610}" destId="{52768424-F00C-4177-9FE0-04A6E239BAB9}" srcOrd="11" destOrd="0" presId="urn:microsoft.com/office/officeart/2005/8/layout/cycle8"/>
    <dgm:cxn modelId="{AAF9F189-B106-47CF-A500-210B1E4AFCD5}" type="presParOf" srcId="{FD00761F-7CD0-48C7-9A34-4939D20E8610}" destId="{EE69D9B6-2A57-4D84-ABE8-ECA8BE7BE557}" srcOrd="12" destOrd="0" presId="urn:microsoft.com/office/officeart/2005/8/layout/cycle8"/>
    <dgm:cxn modelId="{B07D782D-D37C-439A-9A88-E08E9218A7D6}" type="presParOf" srcId="{FD00761F-7CD0-48C7-9A34-4939D20E8610}" destId="{DB0ECD4A-25D8-46E5-A157-16ED50042870}" srcOrd="13" destOrd="0" presId="urn:microsoft.com/office/officeart/2005/8/layout/cycle8"/>
    <dgm:cxn modelId="{FEED6D9E-A571-4DF9-9668-F8D5FBDBC1F2}" type="presParOf" srcId="{FD00761F-7CD0-48C7-9A34-4939D20E8610}" destId="{3E894A7F-722E-484B-AF89-C27A0BA67807}" srcOrd="14" destOrd="0" presId="urn:microsoft.com/office/officeart/2005/8/layout/cycle8"/>
  </dgm:cxnLst>
  <dgm:bg/>
  <dgm:whole/>
  <dgm:extLst>
    <a:ext uri="http://schemas.microsoft.com/office/drawing/2008/diagram">
      <dsp:dataModelExt xmlns:dsp="http://schemas.microsoft.com/office/drawing/2008/diagram" relId="rId1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7BE7FED0-FA18-4754-81E7-F93DCE4E0909}" type="doc">
      <dgm:prSet loTypeId="urn:microsoft.com/office/officeart/2009/layout/CircleArrowProcess" loCatId="cycle" qsTypeId="urn:microsoft.com/office/officeart/2005/8/quickstyle/3d1" qsCatId="3D" csTypeId="urn:microsoft.com/office/officeart/2005/8/colors/colorful3" csCatId="colorful" phldr="1"/>
      <dgm:spPr/>
      <dgm:t>
        <a:bodyPr/>
        <a:lstStyle/>
        <a:p>
          <a:endParaRPr lang="en-IE"/>
        </a:p>
      </dgm:t>
    </dgm:pt>
    <dgm:pt modelId="{1C868BC4-0D13-4C88-BEA0-A5144509243B}">
      <dgm:prSet phldrT="[Text]" custT="1"/>
      <dgm:spPr/>
      <dgm:t>
        <a:bodyPr/>
        <a:lstStyle/>
        <a:p>
          <a:r>
            <a:rPr lang="en-IE" sz="2000" dirty="0">
              <a:solidFill>
                <a:schemeClr val="bg1"/>
              </a:solidFill>
            </a:rPr>
            <a:t>Astrocytes Neurons</a:t>
          </a:r>
        </a:p>
      </dgm:t>
    </dgm:pt>
    <dgm:pt modelId="{63912F82-D941-498C-8222-1818CFC339B9}" type="parTrans" cxnId="{BBE834C2-E60C-49B2-8186-64139646A1A0}">
      <dgm:prSet/>
      <dgm:spPr/>
      <dgm:t>
        <a:bodyPr/>
        <a:lstStyle/>
        <a:p>
          <a:endParaRPr lang="en-IE">
            <a:solidFill>
              <a:schemeClr val="bg1"/>
            </a:solidFill>
          </a:endParaRPr>
        </a:p>
      </dgm:t>
    </dgm:pt>
    <dgm:pt modelId="{553EE32A-EF7C-42C7-BD30-36EDB4F58CDC}" type="sibTrans" cxnId="{BBE834C2-E60C-49B2-8186-64139646A1A0}">
      <dgm:prSet/>
      <dgm:spPr/>
      <dgm:t>
        <a:bodyPr/>
        <a:lstStyle/>
        <a:p>
          <a:endParaRPr lang="en-IE">
            <a:solidFill>
              <a:schemeClr val="bg1"/>
            </a:solidFill>
          </a:endParaRPr>
        </a:p>
      </dgm:t>
    </dgm:pt>
    <dgm:pt modelId="{7C949D7C-17EE-4E47-BA88-EEF0686F31C7}">
      <dgm:prSet phldrT="[Text]" custT="1"/>
      <dgm:spPr/>
      <dgm:t>
        <a:bodyPr/>
        <a:lstStyle/>
        <a:p>
          <a:r>
            <a:rPr lang="en-IE" sz="2000" dirty="0">
              <a:solidFill>
                <a:schemeClr val="bg1"/>
              </a:solidFill>
            </a:rPr>
            <a:t>Dev &amp; Use of Models</a:t>
          </a:r>
        </a:p>
      </dgm:t>
    </dgm:pt>
    <dgm:pt modelId="{12C438AC-5495-41F0-9280-9A9214F75E06}" type="parTrans" cxnId="{546A9429-6056-41D1-B589-300D6492FCAF}">
      <dgm:prSet/>
      <dgm:spPr/>
      <dgm:t>
        <a:bodyPr/>
        <a:lstStyle/>
        <a:p>
          <a:endParaRPr lang="en-IE">
            <a:solidFill>
              <a:schemeClr val="bg1"/>
            </a:solidFill>
          </a:endParaRPr>
        </a:p>
      </dgm:t>
    </dgm:pt>
    <dgm:pt modelId="{7E38C6B6-89AA-4BD3-8BF8-E1DA41440B00}" type="sibTrans" cxnId="{546A9429-6056-41D1-B589-300D6492FCAF}">
      <dgm:prSet/>
      <dgm:spPr/>
      <dgm:t>
        <a:bodyPr/>
        <a:lstStyle/>
        <a:p>
          <a:endParaRPr lang="en-IE">
            <a:solidFill>
              <a:schemeClr val="bg1"/>
            </a:solidFill>
          </a:endParaRPr>
        </a:p>
      </dgm:t>
    </dgm:pt>
    <dgm:pt modelId="{F5028814-AD8E-45A4-880B-12190F290ADC}">
      <dgm:prSet phldrT="[Text]" custT="1"/>
      <dgm:spPr/>
      <dgm:t>
        <a:bodyPr/>
        <a:lstStyle/>
        <a:p>
          <a:r>
            <a:rPr lang="en-IE" sz="2000">
              <a:solidFill>
                <a:schemeClr val="bg1"/>
              </a:solidFill>
            </a:rPr>
            <a:t>Neuronal AP Model</a:t>
          </a:r>
          <a:endParaRPr lang="en-IE" sz="2000" dirty="0">
            <a:solidFill>
              <a:schemeClr val="bg1"/>
            </a:solidFill>
          </a:endParaRPr>
        </a:p>
      </dgm:t>
    </dgm:pt>
    <dgm:pt modelId="{AB5E8AAB-FFF6-41E5-8E78-D24377CDCC71}" type="parTrans" cxnId="{1E978C7E-C281-4460-B982-BB8B50BFD127}">
      <dgm:prSet/>
      <dgm:spPr/>
      <dgm:t>
        <a:bodyPr/>
        <a:lstStyle/>
        <a:p>
          <a:endParaRPr lang="en-IE">
            <a:solidFill>
              <a:schemeClr val="bg1"/>
            </a:solidFill>
          </a:endParaRPr>
        </a:p>
      </dgm:t>
    </dgm:pt>
    <dgm:pt modelId="{9B1F9341-0A09-40F2-AAA1-72E1270ABFA8}" type="sibTrans" cxnId="{1E978C7E-C281-4460-B982-BB8B50BFD127}">
      <dgm:prSet/>
      <dgm:spPr/>
      <dgm:t>
        <a:bodyPr/>
        <a:lstStyle/>
        <a:p>
          <a:endParaRPr lang="en-IE">
            <a:solidFill>
              <a:schemeClr val="bg1"/>
            </a:solidFill>
          </a:endParaRPr>
        </a:p>
      </dgm:t>
    </dgm:pt>
    <dgm:pt modelId="{5CDA19BD-E147-4EF4-9E52-79A601E0E41B}">
      <dgm:prSet phldrT="[Text]" custT="1"/>
      <dgm:spPr/>
      <dgm:t>
        <a:bodyPr/>
        <a:lstStyle/>
        <a:p>
          <a:r>
            <a:rPr lang="en-IE" sz="2000">
              <a:solidFill>
                <a:schemeClr val="bg1"/>
              </a:solidFill>
            </a:rPr>
            <a:t>Neuron Model Tutorial</a:t>
          </a:r>
          <a:endParaRPr lang="en-IE" sz="2000" dirty="0">
            <a:solidFill>
              <a:schemeClr val="bg1"/>
            </a:solidFill>
          </a:endParaRPr>
        </a:p>
      </dgm:t>
    </dgm:pt>
    <dgm:pt modelId="{9ADF97F9-FE07-4660-B56F-7555C836B5E9}" type="parTrans" cxnId="{37A4752B-2F50-450C-BEC3-CBEB98DA446E}">
      <dgm:prSet/>
      <dgm:spPr/>
      <dgm:t>
        <a:bodyPr/>
        <a:lstStyle/>
        <a:p>
          <a:endParaRPr lang="en-IE">
            <a:solidFill>
              <a:schemeClr val="bg1"/>
            </a:solidFill>
          </a:endParaRPr>
        </a:p>
      </dgm:t>
    </dgm:pt>
    <dgm:pt modelId="{A30211F6-89AA-4CE9-85EE-E7171723BBA2}" type="sibTrans" cxnId="{37A4752B-2F50-450C-BEC3-CBEB98DA446E}">
      <dgm:prSet/>
      <dgm:spPr/>
      <dgm:t>
        <a:bodyPr/>
        <a:lstStyle/>
        <a:p>
          <a:endParaRPr lang="en-IE">
            <a:solidFill>
              <a:schemeClr val="bg1"/>
            </a:solidFill>
          </a:endParaRPr>
        </a:p>
      </dgm:t>
    </dgm:pt>
    <dgm:pt modelId="{158ADE51-E0CC-441F-AE66-55F651E7BB37}" type="pres">
      <dgm:prSet presAssocID="{7BE7FED0-FA18-4754-81E7-F93DCE4E0909}" presName="Name0" presStyleCnt="0">
        <dgm:presLayoutVars>
          <dgm:chMax val="7"/>
          <dgm:chPref val="7"/>
          <dgm:dir/>
          <dgm:animLvl val="lvl"/>
        </dgm:presLayoutVars>
      </dgm:prSet>
      <dgm:spPr/>
    </dgm:pt>
    <dgm:pt modelId="{B24DE062-02A1-4CBC-A8D0-8EAF9554CE72}" type="pres">
      <dgm:prSet presAssocID="{1C868BC4-0D13-4C88-BEA0-A5144509243B}" presName="Accent1" presStyleCnt="0"/>
      <dgm:spPr/>
    </dgm:pt>
    <dgm:pt modelId="{5238D433-E519-40AB-AF08-F1415F81951F}" type="pres">
      <dgm:prSet presAssocID="{1C868BC4-0D13-4C88-BEA0-A5144509243B}" presName="Accent" presStyleLbl="node1" presStyleIdx="0" presStyleCnt="4"/>
      <dgm:spPr/>
    </dgm:pt>
    <dgm:pt modelId="{6EF6DA0F-EC80-4EEA-8FE5-57E586810BBF}" type="pres">
      <dgm:prSet presAssocID="{1C868BC4-0D13-4C88-BEA0-A5144509243B}" presName="Parent1" presStyleLbl="revTx" presStyleIdx="0" presStyleCnt="4">
        <dgm:presLayoutVars>
          <dgm:chMax val="1"/>
          <dgm:chPref val="1"/>
          <dgm:bulletEnabled val="1"/>
        </dgm:presLayoutVars>
      </dgm:prSet>
      <dgm:spPr/>
    </dgm:pt>
    <dgm:pt modelId="{DA07E6A8-F170-4BD7-B847-6FD7A5EDC633}" type="pres">
      <dgm:prSet presAssocID="{7C949D7C-17EE-4E47-BA88-EEF0686F31C7}" presName="Accent2" presStyleCnt="0"/>
      <dgm:spPr/>
    </dgm:pt>
    <dgm:pt modelId="{EEA90D46-C00C-4A41-B0DE-E85858EBAAD6}" type="pres">
      <dgm:prSet presAssocID="{7C949D7C-17EE-4E47-BA88-EEF0686F31C7}" presName="Accent" presStyleLbl="node1" presStyleIdx="1" presStyleCnt="4"/>
      <dgm:spPr/>
    </dgm:pt>
    <dgm:pt modelId="{9387151D-8016-4EF4-A2E7-03BB671F4952}" type="pres">
      <dgm:prSet presAssocID="{7C949D7C-17EE-4E47-BA88-EEF0686F31C7}" presName="Parent2" presStyleLbl="revTx" presStyleIdx="1" presStyleCnt="4">
        <dgm:presLayoutVars>
          <dgm:chMax val="1"/>
          <dgm:chPref val="1"/>
          <dgm:bulletEnabled val="1"/>
        </dgm:presLayoutVars>
      </dgm:prSet>
      <dgm:spPr/>
    </dgm:pt>
    <dgm:pt modelId="{8BFA6BA8-657E-472B-9479-043AD6FB3C5B}" type="pres">
      <dgm:prSet presAssocID="{F5028814-AD8E-45A4-880B-12190F290ADC}" presName="Accent3" presStyleCnt="0"/>
      <dgm:spPr/>
    </dgm:pt>
    <dgm:pt modelId="{CCAC41AD-BCE8-485C-877F-ADBAD887F228}" type="pres">
      <dgm:prSet presAssocID="{F5028814-AD8E-45A4-880B-12190F290ADC}" presName="Accent" presStyleLbl="node1" presStyleIdx="2" presStyleCnt="4"/>
      <dgm:spPr/>
    </dgm:pt>
    <dgm:pt modelId="{CA1C1362-792E-4DEA-B456-6928157CD228}" type="pres">
      <dgm:prSet presAssocID="{F5028814-AD8E-45A4-880B-12190F290ADC}" presName="Parent3" presStyleLbl="revTx" presStyleIdx="2" presStyleCnt="4">
        <dgm:presLayoutVars>
          <dgm:chMax val="1"/>
          <dgm:chPref val="1"/>
          <dgm:bulletEnabled val="1"/>
        </dgm:presLayoutVars>
      </dgm:prSet>
      <dgm:spPr/>
    </dgm:pt>
    <dgm:pt modelId="{FD9BC0CA-70AA-4E02-AAB5-30B5B8E9EF9A}" type="pres">
      <dgm:prSet presAssocID="{5CDA19BD-E147-4EF4-9E52-79A601E0E41B}" presName="Accent4" presStyleCnt="0"/>
      <dgm:spPr/>
    </dgm:pt>
    <dgm:pt modelId="{77CD73AB-40C7-4463-9F12-F86332210F87}" type="pres">
      <dgm:prSet presAssocID="{5CDA19BD-E147-4EF4-9E52-79A601E0E41B}" presName="Accent" presStyleLbl="node1" presStyleIdx="3" presStyleCnt="4"/>
      <dgm:spPr/>
    </dgm:pt>
    <dgm:pt modelId="{B01DC242-EA8D-4033-AD7A-24208DDEC374}" type="pres">
      <dgm:prSet presAssocID="{5CDA19BD-E147-4EF4-9E52-79A601E0E41B}" presName="Parent4" presStyleLbl="revTx" presStyleIdx="3" presStyleCnt="4">
        <dgm:presLayoutVars>
          <dgm:chMax val="1"/>
          <dgm:chPref val="1"/>
          <dgm:bulletEnabled val="1"/>
        </dgm:presLayoutVars>
      </dgm:prSet>
      <dgm:spPr/>
    </dgm:pt>
  </dgm:ptLst>
  <dgm:cxnLst>
    <dgm:cxn modelId="{ACD01D0E-69BC-4A6E-8626-CF54410B81E6}" type="presOf" srcId="{5CDA19BD-E147-4EF4-9E52-79A601E0E41B}" destId="{B01DC242-EA8D-4033-AD7A-24208DDEC374}" srcOrd="0" destOrd="0" presId="urn:microsoft.com/office/officeart/2009/layout/CircleArrowProcess"/>
    <dgm:cxn modelId="{20833A18-C0F9-40B2-91B2-6257A83344E1}" type="presOf" srcId="{1C868BC4-0D13-4C88-BEA0-A5144509243B}" destId="{6EF6DA0F-EC80-4EEA-8FE5-57E586810BBF}" srcOrd="0" destOrd="0" presId="urn:microsoft.com/office/officeart/2009/layout/CircleArrowProcess"/>
    <dgm:cxn modelId="{546A9429-6056-41D1-B589-300D6492FCAF}" srcId="{7BE7FED0-FA18-4754-81E7-F93DCE4E0909}" destId="{7C949D7C-17EE-4E47-BA88-EEF0686F31C7}" srcOrd="1" destOrd="0" parTransId="{12C438AC-5495-41F0-9280-9A9214F75E06}" sibTransId="{7E38C6B6-89AA-4BD3-8BF8-E1DA41440B00}"/>
    <dgm:cxn modelId="{37A4752B-2F50-450C-BEC3-CBEB98DA446E}" srcId="{7BE7FED0-FA18-4754-81E7-F93DCE4E0909}" destId="{5CDA19BD-E147-4EF4-9E52-79A601E0E41B}" srcOrd="3" destOrd="0" parTransId="{9ADF97F9-FE07-4660-B56F-7555C836B5E9}" sibTransId="{A30211F6-89AA-4CE9-85EE-E7171723BBA2}"/>
    <dgm:cxn modelId="{1E978C7E-C281-4460-B982-BB8B50BFD127}" srcId="{7BE7FED0-FA18-4754-81E7-F93DCE4E0909}" destId="{F5028814-AD8E-45A4-880B-12190F290ADC}" srcOrd="2" destOrd="0" parTransId="{AB5E8AAB-FFF6-41E5-8E78-D24377CDCC71}" sibTransId="{9B1F9341-0A09-40F2-AAA1-72E1270ABFA8}"/>
    <dgm:cxn modelId="{0EF03EB3-10DD-47BD-A42C-97C7216670B5}" type="presOf" srcId="{7C949D7C-17EE-4E47-BA88-EEF0686F31C7}" destId="{9387151D-8016-4EF4-A2E7-03BB671F4952}" srcOrd="0" destOrd="0" presId="urn:microsoft.com/office/officeart/2009/layout/CircleArrowProcess"/>
    <dgm:cxn modelId="{BBE834C2-E60C-49B2-8186-64139646A1A0}" srcId="{7BE7FED0-FA18-4754-81E7-F93DCE4E0909}" destId="{1C868BC4-0D13-4C88-BEA0-A5144509243B}" srcOrd="0" destOrd="0" parTransId="{63912F82-D941-498C-8222-1818CFC339B9}" sibTransId="{553EE32A-EF7C-42C7-BD30-36EDB4F58CDC}"/>
    <dgm:cxn modelId="{B9AABEC4-D186-4096-895F-C8B67C9C90E2}" type="presOf" srcId="{F5028814-AD8E-45A4-880B-12190F290ADC}" destId="{CA1C1362-792E-4DEA-B456-6928157CD228}" srcOrd="0" destOrd="0" presId="urn:microsoft.com/office/officeart/2009/layout/CircleArrowProcess"/>
    <dgm:cxn modelId="{1A8F52D6-18A8-4619-885D-9A845F0AE436}" type="presOf" srcId="{7BE7FED0-FA18-4754-81E7-F93DCE4E0909}" destId="{158ADE51-E0CC-441F-AE66-55F651E7BB37}" srcOrd="0" destOrd="0" presId="urn:microsoft.com/office/officeart/2009/layout/CircleArrowProcess"/>
    <dgm:cxn modelId="{D339F6A4-1B68-444A-B474-8047DBAAAE53}" type="presParOf" srcId="{158ADE51-E0CC-441F-AE66-55F651E7BB37}" destId="{B24DE062-02A1-4CBC-A8D0-8EAF9554CE72}" srcOrd="0" destOrd="0" presId="urn:microsoft.com/office/officeart/2009/layout/CircleArrowProcess"/>
    <dgm:cxn modelId="{511F4D3A-B98C-4590-A7E4-08ED6092B6B9}" type="presParOf" srcId="{B24DE062-02A1-4CBC-A8D0-8EAF9554CE72}" destId="{5238D433-E519-40AB-AF08-F1415F81951F}" srcOrd="0" destOrd="0" presId="urn:microsoft.com/office/officeart/2009/layout/CircleArrowProcess"/>
    <dgm:cxn modelId="{465801A3-FFEA-4D5E-9EC9-08B198FCFEE8}" type="presParOf" srcId="{158ADE51-E0CC-441F-AE66-55F651E7BB37}" destId="{6EF6DA0F-EC80-4EEA-8FE5-57E586810BBF}" srcOrd="1" destOrd="0" presId="urn:microsoft.com/office/officeart/2009/layout/CircleArrowProcess"/>
    <dgm:cxn modelId="{2B4A070E-03A8-4D87-B6F6-092E5A819397}" type="presParOf" srcId="{158ADE51-E0CC-441F-AE66-55F651E7BB37}" destId="{DA07E6A8-F170-4BD7-B847-6FD7A5EDC633}" srcOrd="2" destOrd="0" presId="urn:microsoft.com/office/officeart/2009/layout/CircleArrowProcess"/>
    <dgm:cxn modelId="{7B3AEEAE-FF96-4D2D-81F0-41AB33785539}" type="presParOf" srcId="{DA07E6A8-F170-4BD7-B847-6FD7A5EDC633}" destId="{EEA90D46-C00C-4A41-B0DE-E85858EBAAD6}" srcOrd="0" destOrd="0" presId="urn:microsoft.com/office/officeart/2009/layout/CircleArrowProcess"/>
    <dgm:cxn modelId="{E446EE58-7FCE-453E-9597-36C9DB1F4EE4}" type="presParOf" srcId="{158ADE51-E0CC-441F-AE66-55F651E7BB37}" destId="{9387151D-8016-4EF4-A2E7-03BB671F4952}" srcOrd="3" destOrd="0" presId="urn:microsoft.com/office/officeart/2009/layout/CircleArrowProcess"/>
    <dgm:cxn modelId="{3090CCF1-1F41-4500-BC21-24C1F44273CC}" type="presParOf" srcId="{158ADE51-E0CC-441F-AE66-55F651E7BB37}" destId="{8BFA6BA8-657E-472B-9479-043AD6FB3C5B}" srcOrd="4" destOrd="0" presId="urn:microsoft.com/office/officeart/2009/layout/CircleArrowProcess"/>
    <dgm:cxn modelId="{FC8C52EB-FC27-4E91-8472-162294B9288A}" type="presParOf" srcId="{8BFA6BA8-657E-472B-9479-043AD6FB3C5B}" destId="{CCAC41AD-BCE8-485C-877F-ADBAD887F228}" srcOrd="0" destOrd="0" presId="urn:microsoft.com/office/officeart/2009/layout/CircleArrowProcess"/>
    <dgm:cxn modelId="{CF2C0871-FEB4-4AB4-94C8-04BE6A14C0AB}" type="presParOf" srcId="{158ADE51-E0CC-441F-AE66-55F651E7BB37}" destId="{CA1C1362-792E-4DEA-B456-6928157CD228}" srcOrd="5" destOrd="0" presId="urn:microsoft.com/office/officeart/2009/layout/CircleArrowProcess"/>
    <dgm:cxn modelId="{EB69F48D-E919-44E5-BDCD-88A7A767F5BE}" type="presParOf" srcId="{158ADE51-E0CC-441F-AE66-55F651E7BB37}" destId="{FD9BC0CA-70AA-4E02-AAB5-30B5B8E9EF9A}" srcOrd="6" destOrd="0" presId="urn:microsoft.com/office/officeart/2009/layout/CircleArrowProcess"/>
    <dgm:cxn modelId="{C882DF02-1033-4956-9755-73829F88EEB4}" type="presParOf" srcId="{FD9BC0CA-70AA-4E02-AAB5-30B5B8E9EF9A}" destId="{77CD73AB-40C7-4463-9F12-F86332210F87}" srcOrd="0" destOrd="0" presId="urn:microsoft.com/office/officeart/2009/layout/CircleArrowProcess"/>
    <dgm:cxn modelId="{A159AC88-12F5-4FAC-A8E3-E0A50BBE268B}" type="presParOf" srcId="{158ADE51-E0CC-441F-AE66-55F651E7BB37}" destId="{B01DC242-EA8D-4033-AD7A-24208DDEC374}" srcOrd="7" destOrd="0" presId="urn:microsoft.com/office/officeart/2009/layout/CircleArrow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7BE7FED0-FA18-4754-81E7-F93DCE4E0909}" type="doc">
      <dgm:prSet loTypeId="urn:microsoft.com/office/officeart/2009/layout/CircleArrowProcess" loCatId="cycle" qsTypeId="urn:microsoft.com/office/officeart/2005/8/quickstyle/3d1" qsCatId="3D" csTypeId="urn:microsoft.com/office/officeart/2005/8/colors/colorful4" csCatId="colorful" phldr="1"/>
      <dgm:spPr/>
      <dgm:t>
        <a:bodyPr/>
        <a:lstStyle/>
        <a:p>
          <a:endParaRPr lang="en-IE"/>
        </a:p>
      </dgm:t>
    </dgm:pt>
    <dgm:pt modelId="{05414501-88A8-4997-8749-70588E984667}">
      <dgm:prSet phldrT="[Text]" custT="1"/>
      <dgm:spPr/>
      <dgm:t>
        <a:bodyPr/>
        <a:lstStyle/>
        <a:p>
          <a:r>
            <a:rPr lang="en-IE" sz="2400" dirty="0">
              <a:solidFill>
                <a:schemeClr val="bg1"/>
              </a:solidFill>
            </a:rPr>
            <a:t>Model Parameter Exploration</a:t>
          </a:r>
          <a:endParaRPr lang="en-IE" sz="1800" dirty="0">
            <a:solidFill>
              <a:schemeClr val="bg1"/>
            </a:solidFill>
          </a:endParaRPr>
        </a:p>
      </dgm:t>
    </dgm:pt>
    <dgm:pt modelId="{C4AF6A13-D52E-448C-A085-5DF2285145C6}" type="parTrans" cxnId="{C4BE2C01-C780-4723-B477-0D4C7F1459B7}">
      <dgm:prSet/>
      <dgm:spPr/>
      <dgm:t>
        <a:bodyPr/>
        <a:lstStyle/>
        <a:p>
          <a:endParaRPr lang="en-IE"/>
        </a:p>
      </dgm:t>
    </dgm:pt>
    <dgm:pt modelId="{684B0FF3-F7E1-49E0-9E4E-BBEAD6C956A4}" type="sibTrans" cxnId="{C4BE2C01-C780-4723-B477-0D4C7F1459B7}">
      <dgm:prSet/>
      <dgm:spPr/>
      <dgm:t>
        <a:bodyPr/>
        <a:lstStyle/>
        <a:p>
          <a:endParaRPr lang="en-IE"/>
        </a:p>
      </dgm:t>
    </dgm:pt>
    <dgm:pt modelId="{C7298981-15A5-47E5-9692-03AB06AC5184}">
      <dgm:prSet phldrT="[Text]" custT="1"/>
      <dgm:spPr/>
      <dgm:t>
        <a:bodyPr/>
        <a:lstStyle/>
        <a:p>
          <a:r>
            <a:rPr lang="en-IE" sz="2400" dirty="0">
              <a:solidFill>
                <a:schemeClr val="bg1"/>
              </a:solidFill>
            </a:rPr>
            <a:t>Neuron-Astroglial Interaction Model</a:t>
          </a:r>
        </a:p>
      </dgm:t>
    </dgm:pt>
    <dgm:pt modelId="{7EB095EE-CB9F-40BD-9EA8-482F4EF0C7CE}" type="parTrans" cxnId="{42039A25-67CF-4562-86D1-71DD1795FD1E}">
      <dgm:prSet/>
      <dgm:spPr/>
      <dgm:t>
        <a:bodyPr/>
        <a:lstStyle/>
        <a:p>
          <a:endParaRPr lang="en-IE"/>
        </a:p>
      </dgm:t>
    </dgm:pt>
    <dgm:pt modelId="{F8AB0C9C-3D11-4FFA-8A78-5474AD6F37B4}" type="sibTrans" cxnId="{42039A25-67CF-4562-86D1-71DD1795FD1E}">
      <dgm:prSet/>
      <dgm:spPr/>
      <dgm:t>
        <a:bodyPr/>
        <a:lstStyle/>
        <a:p>
          <a:endParaRPr lang="en-IE"/>
        </a:p>
      </dgm:t>
    </dgm:pt>
    <dgm:pt modelId="{158ADE51-E0CC-441F-AE66-55F651E7BB37}" type="pres">
      <dgm:prSet presAssocID="{7BE7FED0-FA18-4754-81E7-F93DCE4E0909}" presName="Name0" presStyleCnt="0">
        <dgm:presLayoutVars>
          <dgm:chMax val="7"/>
          <dgm:chPref val="7"/>
          <dgm:dir/>
          <dgm:animLvl val="lvl"/>
        </dgm:presLayoutVars>
      </dgm:prSet>
      <dgm:spPr/>
    </dgm:pt>
    <dgm:pt modelId="{594E6BD1-CC89-4D65-A3D9-4662CC3DA40F}" type="pres">
      <dgm:prSet presAssocID="{C7298981-15A5-47E5-9692-03AB06AC5184}" presName="Accent1" presStyleCnt="0"/>
      <dgm:spPr/>
    </dgm:pt>
    <dgm:pt modelId="{20353498-F561-4893-86CB-0DC793173C57}" type="pres">
      <dgm:prSet presAssocID="{C7298981-15A5-47E5-9692-03AB06AC5184}" presName="Accent" presStyleLbl="node1" presStyleIdx="0" presStyleCnt="2"/>
      <dgm:spPr/>
    </dgm:pt>
    <dgm:pt modelId="{A321FBFA-9559-4670-9A36-80B2107FC3D3}" type="pres">
      <dgm:prSet presAssocID="{C7298981-15A5-47E5-9692-03AB06AC5184}" presName="Parent1" presStyleLbl="revTx" presStyleIdx="0" presStyleCnt="2" custScaleX="158079">
        <dgm:presLayoutVars>
          <dgm:chMax val="1"/>
          <dgm:chPref val="1"/>
          <dgm:bulletEnabled val="1"/>
        </dgm:presLayoutVars>
      </dgm:prSet>
      <dgm:spPr/>
    </dgm:pt>
    <dgm:pt modelId="{FB58BD6F-FE79-4630-85BD-5BE3C68EE845}" type="pres">
      <dgm:prSet presAssocID="{05414501-88A8-4997-8749-70588E984667}" presName="Accent2" presStyleCnt="0"/>
      <dgm:spPr/>
    </dgm:pt>
    <dgm:pt modelId="{7A7C9AAD-E4B3-446B-97EE-2636DBCB4F8E}" type="pres">
      <dgm:prSet presAssocID="{05414501-88A8-4997-8749-70588E984667}" presName="Accent" presStyleLbl="node1" presStyleIdx="1" presStyleCnt="2"/>
      <dgm:spPr/>
    </dgm:pt>
    <dgm:pt modelId="{85AC1ADA-9D97-4EDF-92A0-B3562F062050}" type="pres">
      <dgm:prSet presAssocID="{05414501-88A8-4997-8749-70588E984667}" presName="Parent2" presStyleLbl="revTx" presStyleIdx="1" presStyleCnt="2">
        <dgm:presLayoutVars>
          <dgm:chMax val="1"/>
          <dgm:chPref val="1"/>
          <dgm:bulletEnabled val="1"/>
        </dgm:presLayoutVars>
      </dgm:prSet>
      <dgm:spPr/>
    </dgm:pt>
  </dgm:ptLst>
  <dgm:cxnLst>
    <dgm:cxn modelId="{C4BE2C01-C780-4723-B477-0D4C7F1459B7}" srcId="{7BE7FED0-FA18-4754-81E7-F93DCE4E0909}" destId="{05414501-88A8-4997-8749-70588E984667}" srcOrd="1" destOrd="0" parTransId="{C4AF6A13-D52E-448C-A085-5DF2285145C6}" sibTransId="{684B0FF3-F7E1-49E0-9E4E-BBEAD6C956A4}"/>
    <dgm:cxn modelId="{32B2CC13-A90C-4DCA-A0A9-67B48FE717B5}" type="presOf" srcId="{C7298981-15A5-47E5-9692-03AB06AC5184}" destId="{A321FBFA-9559-4670-9A36-80B2107FC3D3}" srcOrd="0" destOrd="0" presId="urn:microsoft.com/office/officeart/2009/layout/CircleArrowProcess"/>
    <dgm:cxn modelId="{42039A25-67CF-4562-86D1-71DD1795FD1E}" srcId="{7BE7FED0-FA18-4754-81E7-F93DCE4E0909}" destId="{C7298981-15A5-47E5-9692-03AB06AC5184}" srcOrd="0" destOrd="0" parTransId="{7EB095EE-CB9F-40BD-9EA8-482F4EF0C7CE}" sibTransId="{F8AB0C9C-3D11-4FFA-8A78-5474AD6F37B4}"/>
    <dgm:cxn modelId="{95BF6D42-BCEF-4420-A43A-94C53E2530CE}" type="presOf" srcId="{05414501-88A8-4997-8749-70588E984667}" destId="{85AC1ADA-9D97-4EDF-92A0-B3562F062050}" srcOrd="0" destOrd="0" presId="urn:microsoft.com/office/officeart/2009/layout/CircleArrowProcess"/>
    <dgm:cxn modelId="{1A8F52D6-18A8-4619-885D-9A845F0AE436}" type="presOf" srcId="{7BE7FED0-FA18-4754-81E7-F93DCE4E0909}" destId="{158ADE51-E0CC-441F-AE66-55F651E7BB37}" srcOrd="0" destOrd="0" presId="urn:microsoft.com/office/officeart/2009/layout/CircleArrowProcess"/>
    <dgm:cxn modelId="{038DA9FD-8726-4452-80FF-4876AAE58A2C}" type="presParOf" srcId="{158ADE51-E0CC-441F-AE66-55F651E7BB37}" destId="{594E6BD1-CC89-4D65-A3D9-4662CC3DA40F}" srcOrd="0" destOrd="0" presId="urn:microsoft.com/office/officeart/2009/layout/CircleArrowProcess"/>
    <dgm:cxn modelId="{27E159F1-76F0-466D-BA83-7614FCB3497E}" type="presParOf" srcId="{594E6BD1-CC89-4D65-A3D9-4662CC3DA40F}" destId="{20353498-F561-4893-86CB-0DC793173C57}" srcOrd="0" destOrd="0" presId="urn:microsoft.com/office/officeart/2009/layout/CircleArrowProcess"/>
    <dgm:cxn modelId="{CAAB635A-BC92-43C2-9DC7-32CC4B2824C6}" type="presParOf" srcId="{158ADE51-E0CC-441F-AE66-55F651E7BB37}" destId="{A321FBFA-9559-4670-9A36-80B2107FC3D3}" srcOrd="1" destOrd="0" presId="urn:microsoft.com/office/officeart/2009/layout/CircleArrowProcess"/>
    <dgm:cxn modelId="{F6506175-9452-46C5-B414-52BA950D5AC6}" type="presParOf" srcId="{158ADE51-E0CC-441F-AE66-55F651E7BB37}" destId="{FB58BD6F-FE79-4630-85BD-5BE3C68EE845}" srcOrd="2" destOrd="0" presId="urn:microsoft.com/office/officeart/2009/layout/CircleArrowProcess"/>
    <dgm:cxn modelId="{E63D4FCD-B5FB-4B81-B080-A0E543881A36}" type="presParOf" srcId="{FB58BD6F-FE79-4630-85BD-5BE3C68EE845}" destId="{7A7C9AAD-E4B3-446B-97EE-2636DBCB4F8E}" srcOrd="0" destOrd="0" presId="urn:microsoft.com/office/officeart/2009/layout/CircleArrowProcess"/>
    <dgm:cxn modelId="{DC483537-6C11-4CA4-ACDE-788CDE7F20BF}" type="presParOf" srcId="{158ADE51-E0CC-441F-AE66-55F651E7BB37}" destId="{85AC1ADA-9D97-4EDF-92A0-B3562F062050}" srcOrd="3" destOrd="0" presId="urn:microsoft.com/office/officeart/2009/layout/CircleArrowProcess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7BE7FED0-FA18-4754-81E7-F93DCE4E0909}" type="doc">
      <dgm:prSet loTypeId="urn:microsoft.com/office/officeart/2009/layout/CircleArrowProcess" loCatId="cycle" qsTypeId="urn:microsoft.com/office/officeart/2005/8/quickstyle/3d1" qsCatId="3D" csTypeId="urn:microsoft.com/office/officeart/2005/8/colors/colorful4" csCatId="colorful" phldr="1"/>
      <dgm:spPr/>
      <dgm:t>
        <a:bodyPr/>
        <a:lstStyle/>
        <a:p>
          <a:endParaRPr lang="en-IE"/>
        </a:p>
      </dgm:t>
    </dgm:pt>
    <dgm:pt modelId="{1C868BC4-0D13-4C88-BEA0-A5144509243B}">
      <dgm:prSet phldrT="[Text]" custT="1"/>
      <dgm:spPr/>
      <dgm:t>
        <a:bodyPr/>
        <a:lstStyle/>
        <a:p>
          <a:r>
            <a:rPr lang="en-IE" sz="2000" dirty="0">
              <a:solidFill>
                <a:schemeClr val="bg1"/>
              </a:solidFill>
            </a:rPr>
            <a:t>Tripartite Synapse</a:t>
          </a:r>
        </a:p>
      </dgm:t>
    </dgm:pt>
    <dgm:pt modelId="{63912F82-D941-498C-8222-1818CFC339B9}" type="parTrans" cxnId="{BBE834C2-E60C-49B2-8186-64139646A1A0}">
      <dgm:prSet/>
      <dgm:spPr/>
      <dgm:t>
        <a:bodyPr/>
        <a:lstStyle/>
        <a:p>
          <a:endParaRPr lang="en-IE"/>
        </a:p>
      </dgm:t>
    </dgm:pt>
    <dgm:pt modelId="{553EE32A-EF7C-42C7-BD30-36EDB4F58CDC}" type="sibTrans" cxnId="{BBE834C2-E60C-49B2-8186-64139646A1A0}">
      <dgm:prSet/>
      <dgm:spPr/>
      <dgm:t>
        <a:bodyPr/>
        <a:lstStyle/>
        <a:p>
          <a:endParaRPr lang="en-IE"/>
        </a:p>
      </dgm:t>
    </dgm:pt>
    <dgm:pt modelId="{05414501-88A8-4997-8749-70588E984667}">
      <dgm:prSet phldrT="[Text]" custT="1"/>
      <dgm:spPr/>
      <dgm:t>
        <a:bodyPr/>
        <a:lstStyle/>
        <a:p>
          <a:r>
            <a:rPr lang="en-IE" sz="2000" dirty="0">
              <a:solidFill>
                <a:schemeClr val="bg1"/>
              </a:solidFill>
            </a:rPr>
            <a:t>Astrocyte Channels</a:t>
          </a:r>
          <a:endParaRPr lang="en-IE" sz="1700" dirty="0">
            <a:solidFill>
              <a:schemeClr val="bg1"/>
            </a:solidFill>
          </a:endParaRPr>
        </a:p>
      </dgm:t>
    </dgm:pt>
    <dgm:pt modelId="{C4AF6A13-D52E-448C-A085-5DF2285145C6}" type="parTrans" cxnId="{C4BE2C01-C780-4723-B477-0D4C7F1459B7}">
      <dgm:prSet/>
      <dgm:spPr/>
      <dgm:t>
        <a:bodyPr/>
        <a:lstStyle/>
        <a:p>
          <a:endParaRPr lang="en-IE"/>
        </a:p>
      </dgm:t>
    </dgm:pt>
    <dgm:pt modelId="{684B0FF3-F7E1-49E0-9E4E-BBEAD6C956A4}" type="sibTrans" cxnId="{C4BE2C01-C780-4723-B477-0D4C7F1459B7}">
      <dgm:prSet/>
      <dgm:spPr/>
      <dgm:t>
        <a:bodyPr/>
        <a:lstStyle/>
        <a:p>
          <a:endParaRPr lang="en-IE"/>
        </a:p>
      </dgm:t>
    </dgm:pt>
    <dgm:pt modelId="{FCFE27F9-2035-4644-A4AA-67B9D4C2FF7D}">
      <dgm:prSet phldrT="[Text]" custT="1"/>
      <dgm:spPr/>
      <dgm:t>
        <a:bodyPr/>
        <a:lstStyle/>
        <a:p>
          <a:r>
            <a:rPr lang="en-IE" sz="2000" dirty="0">
              <a:solidFill>
                <a:schemeClr val="bg1"/>
              </a:solidFill>
            </a:rPr>
            <a:t>Astrocyte Model Tutorial</a:t>
          </a:r>
        </a:p>
      </dgm:t>
    </dgm:pt>
    <dgm:pt modelId="{DFDB5A63-FD9B-47D8-A9C6-955E0B9F23B6}" type="parTrans" cxnId="{79918806-21C3-4278-8DD2-F4FDE5CE20C0}">
      <dgm:prSet/>
      <dgm:spPr/>
      <dgm:t>
        <a:bodyPr/>
        <a:lstStyle/>
        <a:p>
          <a:endParaRPr lang="en-IE"/>
        </a:p>
      </dgm:t>
    </dgm:pt>
    <dgm:pt modelId="{2CA7D863-FAD4-40A7-8AC1-9304099CF6F9}" type="sibTrans" cxnId="{79918806-21C3-4278-8DD2-F4FDE5CE20C0}">
      <dgm:prSet/>
      <dgm:spPr/>
      <dgm:t>
        <a:bodyPr/>
        <a:lstStyle/>
        <a:p>
          <a:endParaRPr lang="en-IE"/>
        </a:p>
      </dgm:t>
    </dgm:pt>
    <dgm:pt modelId="{C7298981-15A5-47E5-9692-03AB06AC5184}">
      <dgm:prSet phldrT="[Text]" custT="1"/>
      <dgm:spPr/>
      <dgm:t>
        <a:bodyPr/>
        <a:lstStyle/>
        <a:p>
          <a:r>
            <a:rPr lang="en-IE" sz="2000" dirty="0">
              <a:solidFill>
                <a:schemeClr val="bg1"/>
              </a:solidFill>
            </a:rPr>
            <a:t>Astrocyte Modelling</a:t>
          </a:r>
        </a:p>
      </dgm:t>
    </dgm:pt>
    <dgm:pt modelId="{7EB095EE-CB9F-40BD-9EA8-482F4EF0C7CE}" type="parTrans" cxnId="{42039A25-67CF-4562-86D1-71DD1795FD1E}">
      <dgm:prSet/>
      <dgm:spPr/>
      <dgm:t>
        <a:bodyPr/>
        <a:lstStyle/>
        <a:p>
          <a:endParaRPr lang="en-IE"/>
        </a:p>
      </dgm:t>
    </dgm:pt>
    <dgm:pt modelId="{F8AB0C9C-3D11-4FFA-8A78-5474AD6F37B4}" type="sibTrans" cxnId="{42039A25-67CF-4562-86D1-71DD1795FD1E}">
      <dgm:prSet/>
      <dgm:spPr/>
      <dgm:t>
        <a:bodyPr/>
        <a:lstStyle/>
        <a:p>
          <a:endParaRPr lang="en-IE"/>
        </a:p>
      </dgm:t>
    </dgm:pt>
    <dgm:pt modelId="{53CCC74F-41F6-4923-B94E-335741AA953C}">
      <dgm:prSet phldrT="[Text]" custT="1"/>
      <dgm:spPr/>
      <dgm:t>
        <a:bodyPr/>
        <a:lstStyle/>
        <a:p>
          <a:r>
            <a:rPr lang="en-IE" sz="2000" dirty="0">
              <a:solidFill>
                <a:schemeClr val="bg1"/>
              </a:solidFill>
            </a:rPr>
            <a:t>Microglia Modelling</a:t>
          </a:r>
        </a:p>
      </dgm:t>
    </dgm:pt>
    <dgm:pt modelId="{F403DE34-3735-4B6F-B098-DBBD47C06BC9}" type="parTrans" cxnId="{BD18B40B-A8A1-4032-9D88-0DE809E7D78C}">
      <dgm:prSet/>
      <dgm:spPr/>
      <dgm:t>
        <a:bodyPr/>
        <a:lstStyle/>
        <a:p>
          <a:endParaRPr lang="en-IE"/>
        </a:p>
      </dgm:t>
    </dgm:pt>
    <dgm:pt modelId="{488BE9B7-6029-450A-9891-9B02C2327801}" type="sibTrans" cxnId="{BD18B40B-A8A1-4032-9D88-0DE809E7D78C}">
      <dgm:prSet/>
      <dgm:spPr/>
      <dgm:t>
        <a:bodyPr/>
        <a:lstStyle/>
        <a:p>
          <a:endParaRPr lang="en-IE"/>
        </a:p>
      </dgm:t>
    </dgm:pt>
    <dgm:pt modelId="{158ADE51-E0CC-441F-AE66-55F651E7BB37}" type="pres">
      <dgm:prSet presAssocID="{7BE7FED0-FA18-4754-81E7-F93DCE4E0909}" presName="Name0" presStyleCnt="0">
        <dgm:presLayoutVars>
          <dgm:chMax val="7"/>
          <dgm:chPref val="7"/>
          <dgm:dir/>
          <dgm:animLvl val="lvl"/>
        </dgm:presLayoutVars>
      </dgm:prSet>
      <dgm:spPr/>
    </dgm:pt>
    <dgm:pt modelId="{594E6BD1-CC89-4D65-A3D9-4662CC3DA40F}" type="pres">
      <dgm:prSet presAssocID="{C7298981-15A5-47E5-9692-03AB06AC5184}" presName="Accent1" presStyleCnt="0"/>
      <dgm:spPr/>
    </dgm:pt>
    <dgm:pt modelId="{20353498-F561-4893-86CB-0DC793173C57}" type="pres">
      <dgm:prSet presAssocID="{C7298981-15A5-47E5-9692-03AB06AC5184}" presName="Accent" presStyleLbl="node1" presStyleIdx="0" presStyleCnt="5"/>
      <dgm:spPr/>
    </dgm:pt>
    <dgm:pt modelId="{A321FBFA-9559-4670-9A36-80B2107FC3D3}" type="pres">
      <dgm:prSet presAssocID="{C7298981-15A5-47E5-9692-03AB06AC5184}" presName="Parent1" presStyleLbl="revTx" presStyleIdx="0" presStyleCnt="5">
        <dgm:presLayoutVars>
          <dgm:chMax val="1"/>
          <dgm:chPref val="1"/>
          <dgm:bulletEnabled val="1"/>
        </dgm:presLayoutVars>
      </dgm:prSet>
      <dgm:spPr/>
    </dgm:pt>
    <dgm:pt modelId="{FB58BD6F-FE79-4630-85BD-5BE3C68EE845}" type="pres">
      <dgm:prSet presAssocID="{05414501-88A8-4997-8749-70588E984667}" presName="Accent2" presStyleCnt="0"/>
      <dgm:spPr/>
    </dgm:pt>
    <dgm:pt modelId="{7A7C9AAD-E4B3-446B-97EE-2636DBCB4F8E}" type="pres">
      <dgm:prSet presAssocID="{05414501-88A8-4997-8749-70588E984667}" presName="Accent" presStyleLbl="node1" presStyleIdx="1" presStyleCnt="5"/>
      <dgm:spPr/>
    </dgm:pt>
    <dgm:pt modelId="{85AC1ADA-9D97-4EDF-92A0-B3562F062050}" type="pres">
      <dgm:prSet presAssocID="{05414501-88A8-4997-8749-70588E984667}" presName="Parent2" presStyleLbl="revTx" presStyleIdx="1" presStyleCnt="5">
        <dgm:presLayoutVars>
          <dgm:chMax val="1"/>
          <dgm:chPref val="1"/>
          <dgm:bulletEnabled val="1"/>
        </dgm:presLayoutVars>
      </dgm:prSet>
      <dgm:spPr/>
    </dgm:pt>
    <dgm:pt modelId="{CAFD224E-615E-4AA6-BFA6-07B46ED7DFB0}" type="pres">
      <dgm:prSet presAssocID="{1C868BC4-0D13-4C88-BEA0-A5144509243B}" presName="Accent3" presStyleCnt="0"/>
      <dgm:spPr/>
    </dgm:pt>
    <dgm:pt modelId="{5238D433-E519-40AB-AF08-F1415F81951F}" type="pres">
      <dgm:prSet presAssocID="{1C868BC4-0D13-4C88-BEA0-A5144509243B}" presName="Accent" presStyleLbl="node1" presStyleIdx="2" presStyleCnt="5"/>
      <dgm:spPr/>
    </dgm:pt>
    <dgm:pt modelId="{23BBB989-1327-4D66-B6AB-A199C7DC8EF9}" type="pres">
      <dgm:prSet presAssocID="{1C868BC4-0D13-4C88-BEA0-A5144509243B}" presName="Parent3" presStyleLbl="revTx" presStyleIdx="2" presStyleCnt="5">
        <dgm:presLayoutVars>
          <dgm:chMax val="1"/>
          <dgm:chPref val="1"/>
          <dgm:bulletEnabled val="1"/>
        </dgm:presLayoutVars>
      </dgm:prSet>
      <dgm:spPr/>
    </dgm:pt>
    <dgm:pt modelId="{146A987D-FEA1-40DA-B78E-839AFDB827C4}" type="pres">
      <dgm:prSet presAssocID="{53CCC74F-41F6-4923-B94E-335741AA953C}" presName="Accent4" presStyleCnt="0"/>
      <dgm:spPr/>
    </dgm:pt>
    <dgm:pt modelId="{568D517F-D1BA-4A6C-A25A-2569316D86F1}" type="pres">
      <dgm:prSet presAssocID="{53CCC74F-41F6-4923-B94E-335741AA953C}" presName="Accent" presStyleLbl="node1" presStyleIdx="3" presStyleCnt="5"/>
      <dgm:spPr/>
    </dgm:pt>
    <dgm:pt modelId="{DBA5DF6A-C0EE-449B-B176-A2B23960A371}" type="pres">
      <dgm:prSet presAssocID="{53CCC74F-41F6-4923-B94E-335741AA953C}" presName="Parent4" presStyleLbl="revTx" presStyleIdx="3" presStyleCnt="5">
        <dgm:presLayoutVars>
          <dgm:chMax val="1"/>
          <dgm:chPref val="1"/>
          <dgm:bulletEnabled val="1"/>
        </dgm:presLayoutVars>
      </dgm:prSet>
      <dgm:spPr/>
    </dgm:pt>
    <dgm:pt modelId="{D1949A66-77C1-4A95-9122-1B5487F915D6}" type="pres">
      <dgm:prSet presAssocID="{FCFE27F9-2035-4644-A4AA-67B9D4C2FF7D}" presName="Accent5" presStyleCnt="0"/>
      <dgm:spPr/>
    </dgm:pt>
    <dgm:pt modelId="{2701C2B9-0FA4-4E49-9AFE-09C94AFEDDD2}" type="pres">
      <dgm:prSet presAssocID="{FCFE27F9-2035-4644-A4AA-67B9D4C2FF7D}" presName="Accent" presStyleLbl="node1" presStyleIdx="4" presStyleCnt="5"/>
      <dgm:spPr/>
    </dgm:pt>
    <dgm:pt modelId="{1C5F47A4-B532-416C-B6C4-0A8F5EC1B686}" type="pres">
      <dgm:prSet presAssocID="{FCFE27F9-2035-4644-A4AA-67B9D4C2FF7D}" presName="Parent5" presStyleLbl="revTx" presStyleIdx="4" presStyleCnt="5">
        <dgm:presLayoutVars>
          <dgm:chMax val="1"/>
          <dgm:chPref val="1"/>
          <dgm:bulletEnabled val="1"/>
        </dgm:presLayoutVars>
      </dgm:prSet>
      <dgm:spPr/>
    </dgm:pt>
  </dgm:ptLst>
  <dgm:cxnLst>
    <dgm:cxn modelId="{C4BE2C01-C780-4723-B477-0D4C7F1459B7}" srcId="{7BE7FED0-FA18-4754-81E7-F93DCE4E0909}" destId="{05414501-88A8-4997-8749-70588E984667}" srcOrd="1" destOrd="0" parTransId="{C4AF6A13-D52E-448C-A085-5DF2285145C6}" sibTransId="{684B0FF3-F7E1-49E0-9E4E-BBEAD6C956A4}"/>
    <dgm:cxn modelId="{79918806-21C3-4278-8DD2-F4FDE5CE20C0}" srcId="{7BE7FED0-FA18-4754-81E7-F93DCE4E0909}" destId="{FCFE27F9-2035-4644-A4AA-67B9D4C2FF7D}" srcOrd="4" destOrd="0" parTransId="{DFDB5A63-FD9B-47D8-A9C6-955E0B9F23B6}" sibTransId="{2CA7D863-FAD4-40A7-8AC1-9304099CF6F9}"/>
    <dgm:cxn modelId="{BD18B40B-A8A1-4032-9D88-0DE809E7D78C}" srcId="{7BE7FED0-FA18-4754-81E7-F93DCE4E0909}" destId="{53CCC74F-41F6-4923-B94E-335741AA953C}" srcOrd="3" destOrd="0" parTransId="{F403DE34-3735-4B6F-B098-DBBD47C06BC9}" sibTransId="{488BE9B7-6029-450A-9891-9B02C2327801}"/>
    <dgm:cxn modelId="{32B2CC13-A90C-4DCA-A0A9-67B48FE717B5}" type="presOf" srcId="{C7298981-15A5-47E5-9692-03AB06AC5184}" destId="{A321FBFA-9559-4670-9A36-80B2107FC3D3}" srcOrd="0" destOrd="0" presId="urn:microsoft.com/office/officeart/2009/layout/CircleArrowProcess"/>
    <dgm:cxn modelId="{42039A25-67CF-4562-86D1-71DD1795FD1E}" srcId="{7BE7FED0-FA18-4754-81E7-F93DCE4E0909}" destId="{C7298981-15A5-47E5-9692-03AB06AC5184}" srcOrd="0" destOrd="0" parTransId="{7EB095EE-CB9F-40BD-9EA8-482F4EF0C7CE}" sibTransId="{F8AB0C9C-3D11-4FFA-8A78-5474AD6F37B4}"/>
    <dgm:cxn modelId="{95BF6D42-BCEF-4420-A43A-94C53E2530CE}" type="presOf" srcId="{05414501-88A8-4997-8749-70588E984667}" destId="{85AC1ADA-9D97-4EDF-92A0-B3562F062050}" srcOrd="0" destOrd="0" presId="urn:microsoft.com/office/officeart/2009/layout/CircleArrowProcess"/>
    <dgm:cxn modelId="{AA82F775-C029-4663-9ED0-BFD2E45AEF6F}" type="presOf" srcId="{FCFE27F9-2035-4644-A4AA-67B9D4C2FF7D}" destId="{1C5F47A4-B532-416C-B6C4-0A8F5EC1B686}" srcOrd="0" destOrd="0" presId="urn:microsoft.com/office/officeart/2009/layout/CircleArrowProcess"/>
    <dgm:cxn modelId="{D1C57E9B-4256-433E-987F-542ADE027C20}" type="presOf" srcId="{53CCC74F-41F6-4923-B94E-335741AA953C}" destId="{DBA5DF6A-C0EE-449B-B176-A2B23960A371}" srcOrd="0" destOrd="0" presId="urn:microsoft.com/office/officeart/2009/layout/CircleArrowProcess"/>
    <dgm:cxn modelId="{BBE834C2-E60C-49B2-8186-64139646A1A0}" srcId="{7BE7FED0-FA18-4754-81E7-F93DCE4E0909}" destId="{1C868BC4-0D13-4C88-BEA0-A5144509243B}" srcOrd="2" destOrd="0" parTransId="{63912F82-D941-498C-8222-1818CFC339B9}" sibTransId="{553EE32A-EF7C-42C7-BD30-36EDB4F58CDC}"/>
    <dgm:cxn modelId="{C9C601CA-DD19-4FDF-BA0D-FA2F031E4C0E}" type="presOf" srcId="{1C868BC4-0D13-4C88-BEA0-A5144509243B}" destId="{23BBB989-1327-4D66-B6AB-A199C7DC8EF9}" srcOrd="0" destOrd="0" presId="urn:microsoft.com/office/officeart/2009/layout/CircleArrowProcess"/>
    <dgm:cxn modelId="{1A8F52D6-18A8-4619-885D-9A845F0AE436}" type="presOf" srcId="{7BE7FED0-FA18-4754-81E7-F93DCE4E0909}" destId="{158ADE51-E0CC-441F-AE66-55F651E7BB37}" srcOrd="0" destOrd="0" presId="urn:microsoft.com/office/officeart/2009/layout/CircleArrowProcess"/>
    <dgm:cxn modelId="{038DA9FD-8726-4452-80FF-4876AAE58A2C}" type="presParOf" srcId="{158ADE51-E0CC-441F-AE66-55F651E7BB37}" destId="{594E6BD1-CC89-4D65-A3D9-4662CC3DA40F}" srcOrd="0" destOrd="0" presId="urn:microsoft.com/office/officeart/2009/layout/CircleArrowProcess"/>
    <dgm:cxn modelId="{27E159F1-76F0-466D-BA83-7614FCB3497E}" type="presParOf" srcId="{594E6BD1-CC89-4D65-A3D9-4662CC3DA40F}" destId="{20353498-F561-4893-86CB-0DC793173C57}" srcOrd="0" destOrd="0" presId="urn:microsoft.com/office/officeart/2009/layout/CircleArrowProcess"/>
    <dgm:cxn modelId="{CAAB635A-BC92-43C2-9DC7-32CC4B2824C6}" type="presParOf" srcId="{158ADE51-E0CC-441F-AE66-55F651E7BB37}" destId="{A321FBFA-9559-4670-9A36-80B2107FC3D3}" srcOrd="1" destOrd="0" presId="urn:microsoft.com/office/officeart/2009/layout/CircleArrowProcess"/>
    <dgm:cxn modelId="{F6506175-9452-46C5-B414-52BA950D5AC6}" type="presParOf" srcId="{158ADE51-E0CC-441F-AE66-55F651E7BB37}" destId="{FB58BD6F-FE79-4630-85BD-5BE3C68EE845}" srcOrd="2" destOrd="0" presId="urn:microsoft.com/office/officeart/2009/layout/CircleArrowProcess"/>
    <dgm:cxn modelId="{E63D4FCD-B5FB-4B81-B080-A0E543881A36}" type="presParOf" srcId="{FB58BD6F-FE79-4630-85BD-5BE3C68EE845}" destId="{7A7C9AAD-E4B3-446B-97EE-2636DBCB4F8E}" srcOrd="0" destOrd="0" presId="urn:microsoft.com/office/officeart/2009/layout/CircleArrowProcess"/>
    <dgm:cxn modelId="{DC483537-6C11-4CA4-ACDE-788CDE7F20BF}" type="presParOf" srcId="{158ADE51-E0CC-441F-AE66-55F651E7BB37}" destId="{85AC1ADA-9D97-4EDF-92A0-B3562F062050}" srcOrd="3" destOrd="0" presId="urn:microsoft.com/office/officeart/2009/layout/CircleArrowProcess"/>
    <dgm:cxn modelId="{587D20F0-D20D-4A1E-99AC-E71EA7CB1083}" type="presParOf" srcId="{158ADE51-E0CC-441F-AE66-55F651E7BB37}" destId="{CAFD224E-615E-4AA6-BFA6-07B46ED7DFB0}" srcOrd="4" destOrd="0" presId="urn:microsoft.com/office/officeart/2009/layout/CircleArrowProcess"/>
    <dgm:cxn modelId="{C736384B-C8D3-4A1B-B0C3-BE38D1EF28E3}" type="presParOf" srcId="{CAFD224E-615E-4AA6-BFA6-07B46ED7DFB0}" destId="{5238D433-E519-40AB-AF08-F1415F81951F}" srcOrd="0" destOrd="0" presId="urn:microsoft.com/office/officeart/2009/layout/CircleArrowProcess"/>
    <dgm:cxn modelId="{7F9305FC-6FCE-47EE-AD02-E0B94D0C7952}" type="presParOf" srcId="{158ADE51-E0CC-441F-AE66-55F651E7BB37}" destId="{23BBB989-1327-4D66-B6AB-A199C7DC8EF9}" srcOrd="5" destOrd="0" presId="urn:microsoft.com/office/officeart/2009/layout/CircleArrowProcess"/>
    <dgm:cxn modelId="{94F35D92-F6E9-4073-96A2-DAD4872546D2}" type="presParOf" srcId="{158ADE51-E0CC-441F-AE66-55F651E7BB37}" destId="{146A987D-FEA1-40DA-B78E-839AFDB827C4}" srcOrd="6" destOrd="0" presId="urn:microsoft.com/office/officeart/2009/layout/CircleArrowProcess"/>
    <dgm:cxn modelId="{A1B1FF21-1811-4CA3-A7A4-27F0A305CAF4}" type="presParOf" srcId="{146A987D-FEA1-40DA-B78E-839AFDB827C4}" destId="{568D517F-D1BA-4A6C-A25A-2569316D86F1}" srcOrd="0" destOrd="0" presId="urn:microsoft.com/office/officeart/2009/layout/CircleArrowProcess"/>
    <dgm:cxn modelId="{72C3178E-C8BB-43C2-835A-C6B546AC96AE}" type="presParOf" srcId="{158ADE51-E0CC-441F-AE66-55F651E7BB37}" destId="{DBA5DF6A-C0EE-449B-B176-A2B23960A371}" srcOrd="7" destOrd="0" presId="urn:microsoft.com/office/officeart/2009/layout/CircleArrowProcess"/>
    <dgm:cxn modelId="{DB823DA0-8A3A-4846-8778-B8157B618C33}" type="presParOf" srcId="{158ADE51-E0CC-441F-AE66-55F651E7BB37}" destId="{D1949A66-77C1-4A95-9122-1B5487F915D6}" srcOrd="8" destOrd="0" presId="urn:microsoft.com/office/officeart/2009/layout/CircleArrowProcess"/>
    <dgm:cxn modelId="{B2F4538D-82B3-435F-B339-144EAFA5BA0B}" type="presParOf" srcId="{D1949A66-77C1-4A95-9122-1B5487F915D6}" destId="{2701C2B9-0FA4-4E49-9AFE-09C94AFEDDD2}" srcOrd="0" destOrd="0" presId="urn:microsoft.com/office/officeart/2009/layout/CircleArrowProcess"/>
    <dgm:cxn modelId="{0BB13E49-A680-4BD8-B937-F42EC336E058}" type="presParOf" srcId="{158ADE51-E0CC-441F-AE66-55F651E7BB37}" destId="{1C5F47A4-B532-416C-B6C4-0A8F5EC1B686}" srcOrd="9" destOrd="0" presId="urn:microsoft.com/office/officeart/2009/layout/CircleArrowProcess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38D433-E519-40AB-AF08-F1415F81951F}">
      <dsp:nvSpPr>
        <dsp:cNvPr id="0" name=""/>
        <dsp:cNvSpPr/>
      </dsp:nvSpPr>
      <dsp:spPr>
        <a:xfrm>
          <a:off x="3326220" y="0"/>
          <a:ext cx="2043171" cy="2043379"/>
        </a:xfrm>
        <a:prstGeom prst="circularArrow">
          <a:avLst>
            <a:gd name="adj1" fmla="val 10980"/>
            <a:gd name="adj2" fmla="val 1142322"/>
            <a:gd name="adj3" fmla="val 4500000"/>
            <a:gd name="adj4" fmla="val 10800000"/>
            <a:gd name="adj5" fmla="val 125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EF6DA0F-EC80-4EEA-8FE5-57E586810BBF}">
      <dsp:nvSpPr>
        <dsp:cNvPr id="0" name=""/>
        <dsp:cNvSpPr/>
      </dsp:nvSpPr>
      <dsp:spPr>
        <a:xfrm>
          <a:off x="3777319" y="739648"/>
          <a:ext cx="1140205" cy="5700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2000" kern="1200" dirty="0">
              <a:solidFill>
                <a:schemeClr val="bg1"/>
              </a:solidFill>
            </a:rPr>
            <a:t>Astrocytes Neurons</a:t>
          </a:r>
        </a:p>
      </dsp:txBody>
      <dsp:txXfrm>
        <a:off x="3777319" y="739648"/>
        <a:ext cx="1140205" cy="570043"/>
      </dsp:txXfrm>
    </dsp:sp>
    <dsp:sp modelId="{EEA90D46-C00C-4A41-B0DE-E85858EBAAD6}">
      <dsp:nvSpPr>
        <dsp:cNvPr id="0" name=""/>
        <dsp:cNvSpPr/>
      </dsp:nvSpPr>
      <dsp:spPr>
        <a:xfrm>
          <a:off x="2758608" y="1174225"/>
          <a:ext cx="2043171" cy="2043379"/>
        </a:xfrm>
        <a:prstGeom prst="leftCircularArrow">
          <a:avLst>
            <a:gd name="adj1" fmla="val 10980"/>
            <a:gd name="adj2" fmla="val 1142322"/>
            <a:gd name="adj3" fmla="val 6300000"/>
            <a:gd name="adj4" fmla="val 18900000"/>
            <a:gd name="adj5" fmla="val 12500"/>
          </a:avLst>
        </a:prstGeom>
        <a:gradFill rotWithShape="0">
          <a:gsLst>
            <a:gs pos="0">
              <a:schemeClr val="accent3">
                <a:hueOff val="903533"/>
                <a:satOff val="33333"/>
                <a:lumOff val="-490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903533"/>
                <a:satOff val="33333"/>
                <a:lumOff val="-490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903533"/>
                <a:satOff val="33333"/>
                <a:lumOff val="-490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387151D-8016-4EF4-A2E7-03BB671F4952}">
      <dsp:nvSpPr>
        <dsp:cNvPr id="0" name=""/>
        <dsp:cNvSpPr/>
      </dsp:nvSpPr>
      <dsp:spPr>
        <a:xfrm>
          <a:off x="3207408" y="1916040"/>
          <a:ext cx="1140205" cy="5700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2000" kern="1200" dirty="0">
              <a:solidFill>
                <a:schemeClr val="bg1"/>
              </a:solidFill>
            </a:rPr>
            <a:t>Dev &amp; Use of Models</a:t>
          </a:r>
        </a:p>
      </dsp:txBody>
      <dsp:txXfrm>
        <a:off x="3207408" y="1916040"/>
        <a:ext cx="1140205" cy="570043"/>
      </dsp:txXfrm>
    </dsp:sp>
    <dsp:sp modelId="{CCAC41AD-BCE8-485C-877F-ADBAD887F228}">
      <dsp:nvSpPr>
        <dsp:cNvPr id="0" name=""/>
        <dsp:cNvSpPr/>
      </dsp:nvSpPr>
      <dsp:spPr>
        <a:xfrm>
          <a:off x="3326220" y="2352785"/>
          <a:ext cx="2043171" cy="2043379"/>
        </a:xfrm>
        <a:prstGeom prst="circularArrow">
          <a:avLst>
            <a:gd name="adj1" fmla="val 10980"/>
            <a:gd name="adj2" fmla="val 1142322"/>
            <a:gd name="adj3" fmla="val 4500000"/>
            <a:gd name="adj4" fmla="val 13500000"/>
            <a:gd name="adj5" fmla="val 12500"/>
          </a:avLst>
        </a:prstGeom>
        <a:gradFill rotWithShape="0">
          <a:gsLst>
            <a:gs pos="0">
              <a:schemeClr val="accent3">
                <a:hueOff val="1807066"/>
                <a:satOff val="66667"/>
                <a:lumOff val="-980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1807066"/>
                <a:satOff val="66667"/>
                <a:lumOff val="-980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1807066"/>
                <a:satOff val="66667"/>
                <a:lumOff val="-980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A1C1362-792E-4DEA-B456-6928157CD228}">
      <dsp:nvSpPr>
        <dsp:cNvPr id="0" name=""/>
        <dsp:cNvSpPr/>
      </dsp:nvSpPr>
      <dsp:spPr>
        <a:xfrm>
          <a:off x="3777319" y="3092433"/>
          <a:ext cx="1140205" cy="5700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2000" kern="1200">
              <a:solidFill>
                <a:schemeClr val="bg1"/>
              </a:solidFill>
            </a:rPr>
            <a:t>Neuronal AP Model</a:t>
          </a:r>
          <a:endParaRPr lang="en-IE" sz="2000" kern="1200" dirty="0">
            <a:solidFill>
              <a:schemeClr val="bg1"/>
            </a:solidFill>
          </a:endParaRPr>
        </a:p>
      </dsp:txBody>
      <dsp:txXfrm>
        <a:off x="3777319" y="3092433"/>
        <a:ext cx="1140205" cy="570043"/>
      </dsp:txXfrm>
    </dsp:sp>
    <dsp:sp modelId="{77CD73AB-40C7-4463-9F12-F86332210F87}">
      <dsp:nvSpPr>
        <dsp:cNvPr id="0" name=""/>
        <dsp:cNvSpPr/>
      </dsp:nvSpPr>
      <dsp:spPr>
        <a:xfrm>
          <a:off x="2904248" y="3662477"/>
          <a:ext cx="1755341" cy="1756189"/>
        </a:xfrm>
        <a:prstGeom prst="blockArc">
          <a:avLst>
            <a:gd name="adj1" fmla="val 0"/>
            <a:gd name="adj2" fmla="val 18900000"/>
            <a:gd name="adj3" fmla="val 12740"/>
          </a:avLst>
        </a:prstGeom>
        <a:gradFill rotWithShape="0">
          <a:gsLst>
            <a:gs pos="0">
              <a:schemeClr val="accent3">
                <a:hueOff val="2710599"/>
                <a:satOff val="100000"/>
                <a:lumOff val="-1470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2710599"/>
                <a:satOff val="100000"/>
                <a:lumOff val="-1470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2710599"/>
                <a:satOff val="100000"/>
                <a:lumOff val="-1470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01DC242-EA8D-4033-AD7A-24208DDEC374}">
      <dsp:nvSpPr>
        <dsp:cNvPr id="0" name=""/>
        <dsp:cNvSpPr/>
      </dsp:nvSpPr>
      <dsp:spPr>
        <a:xfrm>
          <a:off x="3207408" y="4268825"/>
          <a:ext cx="1140205" cy="5700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2000" kern="1200">
              <a:solidFill>
                <a:schemeClr val="bg1"/>
              </a:solidFill>
            </a:rPr>
            <a:t>Neuron Model Tutorial</a:t>
          </a:r>
          <a:endParaRPr lang="en-IE" sz="2000" kern="1200" dirty="0">
            <a:solidFill>
              <a:schemeClr val="bg1"/>
            </a:solidFill>
          </a:endParaRPr>
        </a:p>
      </dsp:txBody>
      <dsp:txXfrm>
        <a:off x="3207408" y="4268825"/>
        <a:ext cx="1140205" cy="57004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353498-F561-4893-86CB-0DC793173C57}">
      <dsp:nvSpPr>
        <dsp:cNvPr id="0" name=""/>
        <dsp:cNvSpPr/>
      </dsp:nvSpPr>
      <dsp:spPr>
        <a:xfrm>
          <a:off x="3343569" y="0"/>
          <a:ext cx="1995125" cy="1995226"/>
        </a:xfrm>
        <a:prstGeom prst="circularArrow">
          <a:avLst>
            <a:gd name="adj1" fmla="val 10980"/>
            <a:gd name="adj2" fmla="val 1142322"/>
            <a:gd name="adj3" fmla="val 4500000"/>
            <a:gd name="adj4" fmla="val 10800000"/>
            <a:gd name="adj5" fmla="val 125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321FBFA-9559-4670-9A36-80B2107FC3D3}">
      <dsp:nvSpPr>
        <dsp:cNvPr id="0" name=""/>
        <dsp:cNvSpPr/>
      </dsp:nvSpPr>
      <dsp:spPr>
        <a:xfrm>
          <a:off x="3784061" y="722609"/>
          <a:ext cx="1113393" cy="5564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2000" kern="1200" dirty="0">
              <a:solidFill>
                <a:schemeClr val="bg1"/>
              </a:solidFill>
            </a:rPr>
            <a:t>Astrocyte Modelling</a:t>
          </a:r>
        </a:p>
      </dsp:txBody>
      <dsp:txXfrm>
        <a:off x="3784061" y="722609"/>
        <a:ext cx="1113393" cy="556447"/>
      </dsp:txXfrm>
    </dsp:sp>
    <dsp:sp modelId="{7A7C9AAD-E4B3-446B-97EE-2636DBCB4F8E}">
      <dsp:nvSpPr>
        <dsp:cNvPr id="0" name=""/>
        <dsp:cNvSpPr/>
      </dsp:nvSpPr>
      <dsp:spPr>
        <a:xfrm>
          <a:off x="2789305" y="1146385"/>
          <a:ext cx="1995125" cy="1995226"/>
        </a:xfrm>
        <a:prstGeom prst="leftCircularArrow">
          <a:avLst>
            <a:gd name="adj1" fmla="val 10980"/>
            <a:gd name="adj2" fmla="val 1142322"/>
            <a:gd name="adj3" fmla="val 6300000"/>
            <a:gd name="adj4" fmla="val 18900000"/>
            <a:gd name="adj5" fmla="val 12500"/>
          </a:avLst>
        </a:prstGeom>
        <a:gradFill rotWithShape="0">
          <a:gsLst>
            <a:gs pos="0">
              <a:schemeClr val="accent4">
                <a:hueOff val="2450223"/>
                <a:satOff val="-10194"/>
                <a:lumOff val="240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2450223"/>
                <a:satOff val="-10194"/>
                <a:lumOff val="240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2450223"/>
                <a:satOff val="-10194"/>
                <a:lumOff val="240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5AC1ADA-9D97-4EDF-92A0-B3562F062050}">
      <dsp:nvSpPr>
        <dsp:cNvPr id="0" name=""/>
        <dsp:cNvSpPr/>
      </dsp:nvSpPr>
      <dsp:spPr>
        <a:xfrm>
          <a:off x="3227551" y="1871570"/>
          <a:ext cx="1113393" cy="5564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2000" kern="1200" dirty="0">
              <a:solidFill>
                <a:schemeClr val="bg1"/>
              </a:solidFill>
            </a:rPr>
            <a:t>Astrocyte Channels</a:t>
          </a:r>
          <a:endParaRPr lang="en-IE" sz="1700" kern="1200" dirty="0">
            <a:solidFill>
              <a:schemeClr val="bg1"/>
            </a:solidFill>
          </a:endParaRPr>
        </a:p>
      </dsp:txBody>
      <dsp:txXfrm>
        <a:off x="3227551" y="1871570"/>
        <a:ext cx="1113393" cy="556447"/>
      </dsp:txXfrm>
    </dsp:sp>
    <dsp:sp modelId="{5238D433-E519-40AB-AF08-F1415F81951F}">
      <dsp:nvSpPr>
        <dsp:cNvPr id="0" name=""/>
        <dsp:cNvSpPr/>
      </dsp:nvSpPr>
      <dsp:spPr>
        <a:xfrm>
          <a:off x="3343569" y="2297923"/>
          <a:ext cx="1995125" cy="1995226"/>
        </a:xfrm>
        <a:prstGeom prst="circularArrow">
          <a:avLst>
            <a:gd name="adj1" fmla="val 10980"/>
            <a:gd name="adj2" fmla="val 1142322"/>
            <a:gd name="adj3" fmla="val 4500000"/>
            <a:gd name="adj4" fmla="val 13500000"/>
            <a:gd name="adj5" fmla="val 12500"/>
          </a:avLst>
        </a:prstGeom>
        <a:gradFill rotWithShape="0">
          <a:gsLst>
            <a:gs pos="0">
              <a:schemeClr val="accent4">
                <a:hueOff val="4900445"/>
                <a:satOff val="-20388"/>
                <a:lumOff val="480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4900445"/>
                <a:satOff val="-20388"/>
                <a:lumOff val="480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4900445"/>
                <a:satOff val="-20388"/>
                <a:lumOff val="480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3BBB989-1327-4D66-B6AB-A199C7DC8EF9}">
      <dsp:nvSpPr>
        <dsp:cNvPr id="0" name=""/>
        <dsp:cNvSpPr/>
      </dsp:nvSpPr>
      <dsp:spPr>
        <a:xfrm>
          <a:off x="3784061" y="3019888"/>
          <a:ext cx="1113393" cy="5564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2000" kern="1200" dirty="0">
              <a:solidFill>
                <a:schemeClr val="bg1"/>
              </a:solidFill>
            </a:rPr>
            <a:t>Tripartite Synapse</a:t>
          </a:r>
        </a:p>
      </dsp:txBody>
      <dsp:txXfrm>
        <a:off x="3784061" y="3019888"/>
        <a:ext cx="1113393" cy="556447"/>
      </dsp:txXfrm>
    </dsp:sp>
    <dsp:sp modelId="{874DC1BF-009A-4762-8A9F-BE94A28C7EE9}">
      <dsp:nvSpPr>
        <dsp:cNvPr id="0" name=""/>
        <dsp:cNvSpPr/>
      </dsp:nvSpPr>
      <dsp:spPr>
        <a:xfrm>
          <a:off x="2789305" y="3446240"/>
          <a:ext cx="1995125" cy="1995226"/>
        </a:xfrm>
        <a:prstGeom prst="leftCircularArrow">
          <a:avLst>
            <a:gd name="adj1" fmla="val 10980"/>
            <a:gd name="adj2" fmla="val 1142322"/>
            <a:gd name="adj3" fmla="val 6300000"/>
            <a:gd name="adj4" fmla="val 18900000"/>
            <a:gd name="adj5" fmla="val 12500"/>
          </a:avLst>
        </a:prstGeom>
        <a:gradFill rotWithShape="0">
          <a:gsLst>
            <a:gs pos="0">
              <a:schemeClr val="accent4">
                <a:hueOff val="7350668"/>
                <a:satOff val="-30583"/>
                <a:lumOff val="720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7350668"/>
                <a:satOff val="-30583"/>
                <a:lumOff val="720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7350668"/>
                <a:satOff val="-30583"/>
                <a:lumOff val="720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3E6AEA8-ED32-4067-AE46-184BF68CB36C}">
      <dsp:nvSpPr>
        <dsp:cNvPr id="0" name=""/>
        <dsp:cNvSpPr/>
      </dsp:nvSpPr>
      <dsp:spPr>
        <a:xfrm>
          <a:off x="3227551" y="4168850"/>
          <a:ext cx="1113393" cy="5564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2000" kern="1200" dirty="0">
              <a:solidFill>
                <a:schemeClr val="bg1"/>
              </a:solidFill>
            </a:rPr>
            <a:t>Microglia Modelling</a:t>
          </a:r>
        </a:p>
      </dsp:txBody>
      <dsp:txXfrm>
        <a:off x="3227551" y="4168850"/>
        <a:ext cx="1113393" cy="556447"/>
      </dsp:txXfrm>
    </dsp:sp>
    <dsp:sp modelId="{2701C2B9-0FA4-4E49-9AFE-09C94AFEDDD2}">
      <dsp:nvSpPr>
        <dsp:cNvPr id="0" name=""/>
        <dsp:cNvSpPr/>
      </dsp:nvSpPr>
      <dsp:spPr>
        <a:xfrm>
          <a:off x="3485409" y="4725298"/>
          <a:ext cx="1714064" cy="1715069"/>
        </a:xfrm>
        <a:prstGeom prst="blockArc">
          <a:avLst>
            <a:gd name="adj1" fmla="val 13500000"/>
            <a:gd name="adj2" fmla="val 10800000"/>
            <a:gd name="adj3" fmla="val 12740"/>
          </a:avLst>
        </a:prstGeom>
        <a:gradFill rotWithShape="0">
          <a:gsLst>
            <a:gs pos="0">
              <a:schemeClr val="accent4">
                <a:hueOff val="9800891"/>
                <a:satOff val="-40777"/>
                <a:lumOff val="960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9800891"/>
                <a:satOff val="-40777"/>
                <a:lumOff val="960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9800891"/>
                <a:satOff val="-40777"/>
                <a:lumOff val="960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C358252-13F6-4C04-881C-07BE0AF577DD}">
      <dsp:nvSpPr>
        <dsp:cNvPr id="0" name=""/>
        <dsp:cNvSpPr/>
      </dsp:nvSpPr>
      <dsp:spPr>
        <a:xfrm>
          <a:off x="3784061" y="5317811"/>
          <a:ext cx="1113393" cy="5564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2000" kern="1200" dirty="0">
              <a:solidFill>
                <a:schemeClr val="bg1"/>
              </a:solidFill>
            </a:rPr>
            <a:t>Astrocyte Model Tutorial</a:t>
          </a:r>
        </a:p>
      </dsp:txBody>
      <dsp:txXfrm>
        <a:off x="3784061" y="5317811"/>
        <a:ext cx="1113393" cy="55644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20E0E01-9DF2-4409-A103-4509D6AE1640}">
      <dsp:nvSpPr>
        <dsp:cNvPr id="0" name=""/>
        <dsp:cNvSpPr/>
      </dsp:nvSpPr>
      <dsp:spPr>
        <a:xfrm>
          <a:off x="816915" y="489514"/>
          <a:ext cx="2721889" cy="2722495"/>
        </a:xfrm>
        <a:prstGeom prst="circularArrow">
          <a:avLst>
            <a:gd name="adj1" fmla="val 10980"/>
            <a:gd name="adj2" fmla="val 1142322"/>
            <a:gd name="adj3" fmla="val 9000000"/>
            <a:gd name="adj4" fmla="val 10800000"/>
            <a:gd name="adj5" fmla="val 12500"/>
          </a:avLst>
        </a:prstGeom>
        <a:gradFill rotWithShape="0">
          <a:gsLst>
            <a:gs pos="0">
              <a:schemeClr val="accent6">
                <a:alpha val="9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alpha val="9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alpha val="9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CEC0442-8C93-4ED4-85C9-BFB3D4A7EF41}">
      <dsp:nvSpPr>
        <dsp:cNvPr id="0" name=""/>
        <dsp:cNvSpPr/>
      </dsp:nvSpPr>
      <dsp:spPr>
        <a:xfrm>
          <a:off x="1418004" y="1475058"/>
          <a:ext cx="1518839" cy="7593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2400" kern="1200" dirty="0">
              <a:solidFill>
                <a:schemeClr val="bg1"/>
              </a:solidFill>
            </a:rPr>
            <a:t>Neuron-Astroglial Interaction Model</a:t>
          </a:r>
        </a:p>
      </dsp:txBody>
      <dsp:txXfrm>
        <a:off x="1418004" y="1475058"/>
        <a:ext cx="1518839" cy="75930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E31CA98-7B28-4508-84E8-55918CFD46E8}">
      <dsp:nvSpPr>
        <dsp:cNvPr id="0" name=""/>
        <dsp:cNvSpPr/>
      </dsp:nvSpPr>
      <dsp:spPr>
        <a:xfrm>
          <a:off x="618915" y="189195"/>
          <a:ext cx="4595098" cy="4595098"/>
        </a:xfrm>
        <a:prstGeom prst="circularArrow">
          <a:avLst>
            <a:gd name="adj1" fmla="val 5544"/>
            <a:gd name="adj2" fmla="val 330680"/>
            <a:gd name="adj3" fmla="val 13826332"/>
            <a:gd name="adj4" fmla="val 17355363"/>
            <a:gd name="adj5" fmla="val 5757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-227350" prstMaterial="matte"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2942074-F49F-4A14-B2CF-5F9E097CFC27}">
      <dsp:nvSpPr>
        <dsp:cNvPr id="0" name=""/>
        <dsp:cNvSpPr/>
      </dsp:nvSpPr>
      <dsp:spPr>
        <a:xfrm>
          <a:off x="1864087" y="215395"/>
          <a:ext cx="2104753" cy="1052376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  <a:sp3d extrusionH="28000" prstMaterial="matte"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2600" kern="1200" dirty="0"/>
            <a:t>Create model</a:t>
          </a:r>
        </a:p>
      </dsp:txBody>
      <dsp:txXfrm>
        <a:off x="1915460" y="266768"/>
        <a:ext cx="2002007" cy="949630"/>
      </dsp:txXfrm>
    </dsp:sp>
    <dsp:sp modelId="{8C1D1304-BAA9-4BB3-A909-3F83839A8756}">
      <dsp:nvSpPr>
        <dsp:cNvPr id="0" name=""/>
        <dsp:cNvSpPr/>
      </dsp:nvSpPr>
      <dsp:spPr>
        <a:xfrm>
          <a:off x="3727711" y="1569397"/>
          <a:ext cx="2104753" cy="1052376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  <a:sp3d extrusionH="28000" prstMaterial="matte"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2600" kern="1200" dirty="0"/>
            <a:t>Validate</a:t>
          </a:r>
        </a:p>
      </dsp:txBody>
      <dsp:txXfrm>
        <a:off x="3779084" y="1620770"/>
        <a:ext cx="2002007" cy="949630"/>
      </dsp:txXfrm>
    </dsp:sp>
    <dsp:sp modelId="{7C21CAE4-23F4-4BB1-970F-ADFC986C1BF7}">
      <dsp:nvSpPr>
        <dsp:cNvPr id="0" name=""/>
        <dsp:cNvSpPr/>
      </dsp:nvSpPr>
      <dsp:spPr>
        <a:xfrm>
          <a:off x="3595753" y="3346020"/>
          <a:ext cx="2104753" cy="1052376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  <a:sp3d extrusionH="28000" prstMaterial="matte"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2600" kern="1200" dirty="0"/>
            <a:t>Analyse</a:t>
          </a:r>
        </a:p>
      </dsp:txBody>
      <dsp:txXfrm>
        <a:off x="3647126" y="3397393"/>
        <a:ext cx="2002007" cy="949630"/>
      </dsp:txXfrm>
    </dsp:sp>
    <dsp:sp modelId="{DE8F9E25-11EE-4249-A26A-821A54D6E0C2}">
      <dsp:nvSpPr>
        <dsp:cNvPr id="0" name=""/>
        <dsp:cNvSpPr/>
      </dsp:nvSpPr>
      <dsp:spPr>
        <a:xfrm>
          <a:off x="480358" y="3379148"/>
          <a:ext cx="2104753" cy="1052376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  <a:sp3d extrusionH="28000" prstMaterial="matte"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2600" kern="1200" dirty="0"/>
            <a:t>Predict</a:t>
          </a:r>
        </a:p>
      </dsp:txBody>
      <dsp:txXfrm>
        <a:off x="531731" y="3430521"/>
        <a:ext cx="2002007" cy="949630"/>
      </dsp:txXfrm>
    </dsp:sp>
    <dsp:sp modelId="{AA57AC99-69E7-4BED-BD88-E55AD79F16E8}">
      <dsp:nvSpPr>
        <dsp:cNvPr id="0" name=""/>
        <dsp:cNvSpPr/>
      </dsp:nvSpPr>
      <dsp:spPr>
        <a:xfrm>
          <a:off x="464" y="1569397"/>
          <a:ext cx="2104753" cy="1052376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  <a:sp3d extrusionH="28000" prstMaterial="matte"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2600" kern="1200" dirty="0"/>
            <a:t>Experiments</a:t>
          </a:r>
        </a:p>
      </dsp:txBody>
      <dsp:txXfrm>
        <a:off x="51837" y="1620770"/>
        <a:ext cx="2002007" cy="94963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9197DB-BF29-4AB4-9B99-DB0E3C685ED6}">
      <dsp:nvSpPr>
        <dsp:cNvPr id="0" name=""/>
        <dsp:cNvSpPr/>
      </dsp:nvSpPr>
      <dsp:spPr>
        <a:xfrm>
          <a:off x="360677" y="151700"/>
          <a:ext cx="1960438" cy="1960438"/>
        </a:xfrm>
        <a:prstGeom prst="pie">
          <a:avLst>
            <a:gd name="adj1" fmla="val 16200000"/>
            <a:gd name="adj2" fmla="val 180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2100" kern="1200" dirty="0"/>
            <a:t>Test</a:t>
          </a:r>
        </a:p>
      </dsp:txBody>
      <dsp:txXfrm>
        <a:off x="1393874" y="567126"/>
        <a:ext cx="700156" cy="583463"/>
      </dsp:txXfrm>
    </dsp:sp>
    <dsp:sp modelId="{B8248CE4-D74E-4BE0-9E40-23A24583DE39}">
      <dsp:nvSpPr>
        <dsp:cNvPr id="0" name=""/>
        <dsp:cNvSpPr/>
      </dsp:nvSpPr>
      <dsp:spPr>
        <a:xfrm>
          <a:off x="320301" y="221716"/>
          <a:ext cx="1960438" cy="1960438"/>
        </a:xfrm>
        <a:prstGeom prst="pie">
          <a:avLst>
            <a:gd name="adj1" fmla="val 1800000"/>
            <a:gd name="adj2" fmla="val 900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2100" kern="1200" dirty="0"/>
            <a:t>Compare</a:t>
          </a:r>
        </a:p>
      </dsp:txBody>
      <dsp:txXfrm>
        <a:off x="787072" y="1493667"/>
        <a:ext cx="1050234" cy="513448"/>
      </dsp:txXfrm>
    </dsp:sp>
    <dsp:sp modelId="{E3772DFD-32E7-408F-83A7-1A956976D0C8}">
      <dsp:nvSpPr>
        <dsp:cNvPr id="0" name=""/>
        <dsp:cNvSpPr/>
      </dsp:nvSpPr>
      <dsp:spPr>
        <a:xfrm>
          <a:off x="279925" y="151700"/>
          <a:ext cx="1960438" cy="1960438"/>
        </a:xfrm>
        <a:prstGeom prst="pie">
          <a:avLst>
            <a:gd name="adj1" fmla="val 9000000"/>
            <a:gd name="adj2" fmla="val 1620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2100" kern="1200" dirty="0"/>
            <a:t>Edit</a:t>
          </a:r>
        </a:p>
      </dsp:txBody>
      <dsp:txXfrm>
        <a:off x="507009" y="567126"/>
        <a:ext cx="700156" cy="583463"/>
      </dsp:txXfrm>
    </dsp:sp>
    <dsp:sp modelId="{EE69D9B6-2A57-4D84-ABE8-ECA8BE7BE557}">
      <dsp:nvSpPr>
        <dsp:cNvPr id="0" name=""/>
        <dsp:cNvSpPr/>
      </dsp:nvSpPr>
      <dsp:spPr>
        <a:xfrm>
          <a:off x="239478" y="30340"/>
          <a:ext cx="2203159" cy="2203159"/>
        </a:xfrm>
        <a:prstGeom prst="circularArrow">
          <a:avLst>
            <a:gd name="adj1" fmla="val 5085"/>
            <a:gd name="adj2" fmla="val 327528"/>
            <a:gd name="adj3" fmla="val 1472472"/>
            <a:gd name="adj4" fmla="val 16199432"/>
            <a:gd name="adj5" fmla="val 5932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B0ECD4A-25D8-46E5-A157-16ED50042870}">
      <dsp:nvSpPr>
        <dsp:cNvPr id="0" name=""/>
        <dsp:cNvSpPr/>
      </dsp:nvSpPr>
      <dsp:spPr>
        <a:xfrm>
          <a:off x="198940" y="100231"/>
          <a:ext cx="2203159" cy="2203159"/>
        </a:xfrm>
        <a:prstGeom prst="circularArrow">
          <a:avLst>
            <a:gd name="adj1" fmla="val 5085"/>
            <a:gd name="adj2" fmla="val 327528"/>
            <a:gd name="adj3" fmla="val 8671970"/>
            <a:gd name="adj4" fmla="val 1800502"/>
            <a:gd name="adj5" fmla="val 5932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E894A7F-722E-484B-AF89-C27A0BA67807}">
      <dsp:nvSpPr>
        <dsp:cNvPr id="0" name=""/>
        <dsp:cNvSpPr/>
      </dsp:nvSpPr>
      <dsp:spPr>
        <a:xfrm>
          <a:off x="158403" y="30340"/>
          <a:ext cx="2203159" cy="2203159"/>
        </a:xfrm>
        <a:prstGeom prst="circularArrow">
          <a:avLst>
            <a:gd name="adj1" fmla="val 5085"/>
            <a:gd name="adj2" fmla="val 327528"/>
            <a:gd name="adj3" fmla="val 15873039"/>
            <a:gd name="adj4" fmla="val 9000000"/>
            <a:gd name="adj5" fmla="val 5932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38D433-E519-40AB-AF08-F1415F81951F}">
      <dsp:nvSpPr>
        <dsp:cNvPr id="0" name=""/>
        <dsp:cNvSpPr/>
      </dsp:nvSpPr>
      <dsp:spPr>
        <a:xfrm>
          <a:off x="3326220" y="0"/>
          <a:ext cx="2043171" cy="2043379"/>
        </a:xfrm>
        <a:prstGeom prst="circularArrow">
          <a:avLst>
            <a:gd name="adj1" fmla="val 10980"/>
            <a:gd name="adj2" fmla="val 1142322"/>
            <a:gd name="adj3" fmla="val 4500000"/>
            <a:gd name="adj4" fmla="val 10800000"/>
            <a:gd name="adj5" fmla="val 125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EF6DA0F-EC80-4EEA-8FE5-57E586810BBF}">
      <dsp:nvSpPr>
        <dsp:cNvPr id="0" name=""/>
        <dsp:cNvSpPr/>
      </dsp:nvSpPr>
      <dsp:spPr>
        <a:xfrm>
          <a:off x="3777319" y="739648"/>
          <a:ext cx="1140205" cy="5700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2000" kern="1200" dirty="0">
              <a:solidFill>
                <a:schemeClr val="bg1"/>
              </a:solidFill>
            </a:rPr>
            <a:t>Astrocytes Neurons</a:t>
          </a:r>
        </a:p>
      </dsp:txBody>
      <dsp:txXfrm>
        <a:off x="3777319" y="739648"/>
        <a:ext cx="1140205" cy="570043"/>
      </dsp:txXfrm>
    </dsp:sp>
    <dsp:sp modelId="{EEA90D46-C00C-4A41-B0DE-E85858EBAAD6}">
      <dsp:nvSpPr>
        <dsp:cNvPr id="0" name=""/>
        <dsp:cNvSpPr/>
      </dsp:nvSpPr>
      <dsp:spPr>
        <a:xfrm>
          <a:off x="2758608" y="1174225"/>
          <a:ext cx="2043171" cy="2043379"/>
        </a:xfrm>
        <a:prstGeom prst="leftCircularArrow">
          <a:avLst>
            <a:gd name="adj1" fmla="val 10980"/>
            <a:gd name="adj2" fmla="val 1142322"/>
            <a:gd name="adj3" fmla="val 6300000"/>
            <a:gd name="adj4" fmla="val 18900000"/>
            <a:gd name="adj5" fmla="val 12500"/>
          </a:avLst>
        </a:prstGeom>
        <a:gradFill rotWithShape="0">
          <a:gsLst>
            <a:gs pos="0">
              <a:schemeClr val="accent3">
                <a:hueOff val="903533"/>
                <a:satOff val="33333"/>
                <a:lumOff val="-490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903533"/>
                <a:satOff val="33333"/>
                <a:lumOff val="-490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903533"/>
                <a:satOff val="33333"/>
                <a:lumOff val="-490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387151D-8016-4EF4-A2E7-03BB671F4952}">
      <dsp:nvSpPr>
        <dsp:cNvPr id="0" name=""/>
        <dsp:cNvSpPr/>
      </dsp:nvSpPr>
      <dsp:spPr>
        <a:xfrm>
          <a:off x="3207408" y="1916040"/>
          <a:ext cx="1140205" cy="5700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2000" kern="1200" dirty="0">
              <a:solidFill>
                <a:schemeClr val="bg1"/>
              </a:solidFill>
            </a:rPr>
            <a:t>Dev &amp; Use of Models</a:t>
          </a:r>
        </a:p>
      </dsp:txBody>
      <dsp:txXfrm>
        <a:off x="3207408" y="1916040"/>
        <a:ext cx="1140205" cy="570043"/>
      </dsp:txXfrm>
    </dsp:sp>
    <dsp:sp modelId="{CCAC41AD-BCE8-485C-877F-ADBAD887F228}">
      <dsp:nvSpPr>
        <dsp:cNvPr id="0" name=""/>
        <dsp:cNvSpPr/>
      </dsp:nvSpPr>
      <dsp:spPr>
        <a:xfrm>
          <a:off x="3326220" y="2352785"/>
          <a:ext cx="2043171" cy="2043379"/>
        </a:xfrm>
        <a:prstGeom prst="circularArrow">
          <a:avLst>
            <a:gd name="adj1" fmla="val 10980"/>
            <a:gd name="adj2" fmla="val 1142322"/>
            <a:gd name="adj3" fmla="val 4500000"/>
            <a:gd name="adj4" fmla="val 13500000"/>
            <a:gd name="adj5" fmla="val 12500"/>
          </a:avLst>
        </a:prstGeom>
        <a:gradFill rotWithShape="0">
          <a:gsLst>
            <a:gs pos="0">
              <a:schemeClr val="accent3">
                <a:hueOff val="1807066"/>
                <a:satOff val="66667"/>
                <a:lumOff val="-980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1807066"/>
                <a:satOff val="66667"/>
                <a:lumOff val="-980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1807066"/>
                <a:satOff val="66667"/>
                <a:lumOff val="-980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A1C1362-792E-4DEA-B456-6928157CD228}">
      <dsp:nvSpPr>
        <dsp:cNvPr id="0" name=""/>
        <dsp:cNvSpPr/>
      </dsp:nvSpPr>
      <dsp:spPr>
        <a:xfrm>
          <a:off x="3777319" y="3092433"/>
          <a:ext cx="1140205" cy="5700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2000" kern="1200">
              <a:solidFill>
                <a:schemeClr val="bg1"/>
              </a:solidFill>
            </a:rPr>
            <a:t>Neuronal AP Model</a:t>
          </a:r>
          <a:endParaRPr lang="en-IE" sz="2000" kern="1200" dirty="0">
            <a:solidFill>
              <a:schemeClr val="bg1"/>
            </a:solidFill>
          </a:endParaRPr>
        </a:p>
      </dsp:txBody>
      <dsp:txXfrm>
        <a:off x="3777319" y="3092433"/>
        <a:ext cx="1140205" cy="570043"/>
      </dsp:txXfrm>
    </dsp:sp>
    <dsp:sp modelId="{77CD73AB-40C7-4463-9F12-F86332210F87}">
      <dsp:nvSpPr>
        <dsp:cNvPr id="0" name=""/>
        <dsp:cNvSpPr/>
      </dsp:nvSpPr>
      <dsp:spPr>
        <a:xfrm>
          <a:off x="2904248" y="3662477"/>
          <a:ext cx="1755341" cy="1756189"/>
        </a:xfrm>
        <a:prstGeom prst="blockArc">
          <a:avLst>
            <a:gd name="adj1" fmla="val 0"/>
            <a:gd name="adj2" fmla="val 18900000"/>
            <a:gd name="adj3" fmla="val 12740"/>
          </a:avLst>
        </a:prstGeom>
        <a:gradFill rotWithShape="0">
          <a:gsLst>
            <a:gs pos="0">
              <a:schemeClr val="accent3">
                <a:hueOff val="2710599"/>
                <a:satOff val="100000"/>
                <a:lumOff val="-1470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2710599"/>
                <a:satOff val="100000"/>
                <a:lumOff val="-1470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2710599"/>
                <a:satOff val="100000"/>
                <a:lumOff val="-1470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01DC242-EA8D-4033-AD7A-24208DDEC374}">
      <dsp:nvSpPr>
        <dsp:cNvPr id="0" name=""/>
        <dsp:cNvSpPr/>
      </dsp:nvSpPr>
      <dsp:spPr>
        <a:xfrm>
          <a:off x="3207408" y="4268825"/>
          <a:ext cx="1140205" cy="5700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2000" kern="1200">
              <a:solidFill>
                <a:schemeClr val="bg1"/>
              </a:solidFill>
            </a:rPr>
            <a:t>Neuron Model Tutorial</a:t>
          </a:r>
          <a:endParaRPr lang="en-IE" sz="2000" kern="1200" dirty="0">
            <a:solidFill>
              <a:schemeClr val="bg1"/>
            </a:solidFill>
          </a:endParaRPr>
        </a:p>
      </dsp:txBody>
      <dsp:txXfrm>
        <a:off x="3207408" y="4268825"/>
        <a:ext cx="1140205" cy="570043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353498-F561-4893-86CB-0DC793173C57}">
      <dsp:nvSpPr>
        <dsp:cNvPr id="0" name=""/>
        <dsp:cNvSpPr/>
      </dsp:nvSpPr>
      <dsp:spPr>
        <a:xfrm>
          <a:off x="2631024" y="0"/>
          <a:ext cx="3611438" cy="3611541"/>
        </a:xfrm>
        <a:prstGeom prst="circularArrow">
          <a:avLst>
            <a:gd name="adj1" fmla="val 10980"/>
            <a:gd name="adj2" fmla="val 1142322"/>
            <a:gd name="adj3" fmla="val 4500000"/>
            <a:gd name="adj4" fmla="val 10800000"/>
            <a:gd name="adj5" fmla="val 125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321FBFA-9559-4670-9A36-80B2107FC3D3}">
      <dsp:nvSpPr>
        <dsp:cNvPr id="0" name=""/>
        <dsp:cNvSpPr/>
      </dsp:nvSpPr>
      <dsp:spPr>
        <a:xfrm>
          <a:off x="2843525" y="1307524"/>
          <a:ext cx="3185131" cy="10073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2400" kern="1200" dirty="0">
              <a:solidFill>
                <a:schemeClr val="bg1"/>
              </a:solidFill>
            </a:rPr>
            <a:t>Neuron-Astroglial Interaction Model</a:t>
          </a:r>
        </a:p>
      </dsp:txBody>
      <dsp:txXfrm>
        <a:off x="2843525" y="1307524"/>
        <a:ext cx="3185131" cy="1007330"/>
      </dsp:txXfrm>
    </dsp:sp>
    <dsp:sp modelId="{7A7C9AAD-E4B3-446B-97EE-2636DBCB4F8E}">
      <dsp:nvSpPr>
        <dsp:cNvPr id="0" name=""/>
        <dsp:cNvSpPr/>
      </dsp:nvSpPr>
      <dsp:spPr>
        <a:xfrm>
          <a:off x="1885537" y="2314854"/>
          <a:ext cx="3102500" cy="3103812"/>
        </a:xfrm>
        <a:prstGeom prst="blockArc">
          <a:avLst>
            <a:gd name="adj1" fmla="val 0"/>
            <a:gd name="adj2" fmla="val 18900000"/>
            <a:gd name="adj3" fmla="val 12740"/>
          </a:avLst>
        </a:prstGeom>
        <a:gradFill rotWithShape="0">
          <a:gsLst>
            <a:gs pos="0">
              <a:schemeClr val="accent4">
                <a:hueOff val="9800891"/>
                <a:satOff val="-40777"/>
                <a:lumOff val="960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9800891"/>
                <a:satOff val="-40777"/>
                <a:lumOff val="960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9800891"/>
                <a:satOff val="-40777"/>
                <a:lumOff val="960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5AC1ADA-9D97-4EDF-92A0-B3562F062050}">
      <dsp:nvSpPr>
        <dsp:cNvPr id="0" name=""/>
        <dsp:cNvSpPr/>
      </dsp:nvSpPr>
      <dsp:spPr>
        <a:xfrm>
          <a:off x="2421193" y="3386666"/>
          <a:ext cx="2014898" cy="10073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2400" kern="1200" dirty="0">
              <a:solidFill>
                <a:schemeClr val="bg1"/>
              </a:solidFill>
            </a:rPr>
            <a:t>Model Parameter Exploration</a:t>
          </a:r>
          <a:endParaRPr lang="en-IE" sz="1800" kern="1200" dirty="0">
            <a:solidFill>
              <a:schemeClr val="bg1"/>
            </a:solidFill>
          </a:endParaRPr>
        </a:p>
      </dsp:txBody>
      <dsp:txXfrm>
        <a:off x="2421193" y="3386666"/>
        <a:ext cx="2014898" cy="100733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353498-F561-4893-86CB-0DC793173C57}">
      <dsp:nvSpPr>
        <dsp:cNvPr id="0" name=""/>
        <dsp:cNvSpPr/>
      </dsp:nvSpPr>
      <dsp:spPr>
        <a:xfrm>
          <a:off x="3341487" y="0"/>
          <a:ext cx="2000890" cy="2000991"/>
        </a:xfrm>
        <a:prstGeom prst="circularArrow">
          <a:avLst>
            <a:gd name="adj1" fmla="val 10980"/>
            <a:gd name="adj2" fmla="val 1142322"/>
            <a:gd name="adj3" fmla="val 4500000"/>
            <a:gd name="adj4" fmla="val 10800000"/>
            <a:gd name="adj5" fmla="val 125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321FBFA-9559-4670-9A36-80B2107FC3D3}">
      <dsp:nvSpPr>
        <dsp:cNvPr id="0" name=""/>
        <dsp:cNvSpPr/>
      </dsp:nvSpPr>
      <dsp:spPr>
        <a:xfrm>
          <a:off x="3783252" y="724697"/>
          <a:ext cx="1116610" cy="5580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2000" kern="1200" dirty="0">
              <a:solidFill>
                <a:schemeClr val="bg1"/>
              </a:solidFill>
            </a:rPr>
            <a:t>Astrocyte Modelling</a:t>
          </a:r>
        </a:p>
      </dsp:txBody>
      <dsp:txXfrm>
        <a:off x="3783252" y="724697"/>
        <a:ext cx="1116610" cy="558055"/>
      </dsp:txXfrm>
    </dsp:sp>
    <dsp:sp modelId="{7A7C9AAD-E4B3-446B-97EE-2636DBCB4F8E}">
      <dsp:nvSpPr>
        <dsp:cNvPr id="0" name=""/>
        <dsp:cNvSpPr/>
      </dsp:nvSpPr>
      <dsp:spPr>
        <a:xfrm>
          <a:off x="2785621" y="1149698"/>
          <a:ext cx="2000890" cy="2000991"/>
        </a:xfrm>
        <a:prstGeom prst="leftCircularArrow">
          <a:avLst>
            <a:gd name="adj1" fmla="val 10980"/>
            <a:gd name="adj2" fmla="val 1142322"/>
            <a:gd name="adj3" fmla="val 6300000"/>
            <a:gd name="adj4" fmla="val 18900000"/>
            <a:gd name="adj5" fmla="val 12500"/>
          </a:avLst>
        </a:prstGeom>
        <a:gradFill rotWithShape="0">
          <a:gsLst>
            <a:gs pos="0">
              <a:schemeClr val="accent4">
                <a:hueOff val="2450223"/>
                <a:satOff val="-10194"/>
                <a:lumOff val="240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2450223"/>
                <a:satOff val="-10194"/>
                <a:lumOff val="240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2450223"/>
                <a:satOff val="-10194"/>
                <a:lumOff val="240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5AC1ADA-9D97-4EDF-92A0-B3562F062050}">
      <dsp:nvSpPr>
        <dsp:cNvPr id="0" name=""/>
        <dsp:cNvSpPr/>
      </dsp:nvSpPr>
      <dsp:spPr>
        <a:xfrm>
          <a:off x="3225134" y="1876979"/>
          <a:ext cx="1116610" cy="5580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2000" kern="1200" dirty="0">
              <a:solidFill>
                <a:schemeClr val="bg1"/>
              </a:solidFill>
            </a:rPr>
            <a:t>Astrocyte Channels</a:t>
          </a:r>
          <a:endParaRPr lang="en-IE" sz="1700" kern="1200" dirty="0">
            <a:solidFill>
              <a:schemeClr val="bg1"/>
            </a:solidFill>
          </a:endParaRPr>
        </a:p>
      </dsp:txBody>
      <dsp:txXfrm>
        <a:off x="3225134" y="1876979"/>
        <a:ext cx="1116610" cy="558055"/>
      </dsp:txXfrm>
    </dsp:sp>
    <dsp:sp modelId="{5238D433-E519-40AB-AF08-F1415F81951F}">
      <dsp:nvSpPr>
        <dsp:cNvPr id="0" name=""/>
        <dsp:cNvSpPr/>
      </dsp:nvSpPr>
      <dsp:spPr>
        <a:xfrm>
          <a:off x="3341487" y="2304563"/>
          <a:ext cx="2000890" cy="2000991"/>
        </a:xfrm>
        <a:prstGeom prst="circularArrow">
          <a:avLst>
            <a:gd name="adj1" fmla="val 10980"/>
            <a:gd name="adj2" fmla="val 1142322"/>
            <a:gd name="adj3" fmla="val 4500000"/>
            <a:gd name="adj4" fmla="val 13500000"/>
            <a:gd name="adj5" fmla="val 12500"/>
          </a:avLst>
        </a:prstGeom>
        <a:gradFill rotWithShape="0">
          <a:gsLst>
            <a:gs pos="0">
              <a:schemeClr val="accent4">
                <a:hueOff val="4900445"/>
                <a:satOff val="-20388"/>
                <a:lumOff val="480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4900445"/>
                <a:satOff val="-20388"/>
                <a:lumOff val="480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4900445"/>
                <a:satOff val="-20388"/>
                <a:lumOff val="480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3BBB989-1327-4D66-B6AB-A199C7DC8EF9}">
      <dsp:nvSpPr>
        <dsp:cNvPr id="0" name=""/>
        <dsp:cNvSpPr/>
      </dsp:nvSpPr>
      <dsp:spPr>
        <a:xfrm>
          <a:off x="3783252" y="3028614"/>
          <a:ext cx="1116610" cy="5580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2000" kern="1200" dirty="0">
              <a:solidFill>
                <a:schemeClr val="bg1"/>
              </a:solidFill>
            </a:rPr>
            <a:t>Tripartite Synapse</a:t>
          </a:r>
        </a:p>
      </dsp:txBody>
      <dsp:txXfrm>
        <a:off x="3783252" y="3028614"/>
        <a:ext cx="1116610" cy="558055"/>
      </dsp:txXfrm>
    </dsp:sp>
    <dsp:sp modelId="{568D517F-D1BA-4A6C-A25A-2569316D86F1}">
      <dsp:nvSpPr>
        <dsp:cNvPr id="0" name=""/>
        <dsp:cNvSpPr/>
      </dsp:nvSpPr>
      <dsp:spPr>
        <a:xfrm>
          <a:off x="2785621" y="3456199"/>
          <a:ext cx="2000890" cy="2000991"/>
        </a:xfrm>
        <a:prstGeom prst="leftCircularArrow">
          <a:avLst>
            <a:gd name="adj1" fmla="val 10980"/>
            <a:gd name="adj2" fmla="val 1142322"/>
            <a:gd name="adj3" fmla="val 6300000"/>
            <a:gd name="adj4" fmla="val 18900000"/>
            <a:gd name="adj5" fmla="val 12500"/>
          </a:avLst>
        </a:prstGeom>
        <a:gradFill rotWithShape="0">
          <a:gsLst>
            <a:gs pos="0">
              <a:schemeClr val="accent4">
                <a:hueOff val="7350668"/>
                <a:satOff val="-30583"/>
                <a:lumOff val="720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7350668"/>
                <a:satOff val="-30583"/>
                <a:lumOff val="720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7350668"/>
                <a:satOff val="-30583"/>
                <a:lumOff val="720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BA5DF6A-C0EE-449B-B176-A2B23960A371}">
      <dsp:nvSpPr>
        <dsp:cNvPr id="0" name=""/>
        <dsp:cNvSpPr/>
      </dsp:nvSpPr>
      <dsp:spPr>
        <a:xfrm>
          <a:off x="3225134" y="4180896"/>
          <a:ext cx="1116610" cy="5580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2000" kern="1200" dirty="0">
              <a:solidFill>
                <a:schemeClr val="bg1"/>
              </a:solidFill>
            </a:rPr>
            <a:t>Microglia Modelling</a:t>
          </a:r>
        </a:p>
      </dsp:txBody>
      <dsp:txXfrm>
        <a:off x="3225134" y="4180896"/>
        <a:ext cx="1116610" cy="558055"/>
      </dsp:txXfrm>
    </dsp:sp>
    <dsp:sp modelId="{2701C2B9-0FA4-4E49-9AFE-09C94AFEDDD2}">
      <dsp:nvSpPr>
        <dsp:cNvPr id="0" name=""/>
        <dsp:cNvSpPr/>
      </dsp:nvSpPr>
      <dsp:spPr>
        <a:xfrm>
          <a:off x="3483737" y="4738952"/>
          <a:ext cx="1719016" cy="1720025"/>
        </a:xfrm>
        <a:prstGeom prst="blockArc">
          <a:avLst>
            <a:gd name="adj1" fmla="val 13500000"/>
            <a:gd name="adj2" fmla="val 10800000"/>
            <a:gd name="adj3" fmla="val 12740"/>
          </a:avLst>
        </a:prstGeom>
        <a:gradFill rotWithShape="0">
          <a:gsLst>
            <a:gs pos="0">
              <a:schemeClr val="accent4">
                <a:hueOff val="9800891"/>
                <a:satOff val="-40777"/>
                <a:lumOff val="960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9800891"/>
                <a:satOff val="-40777"/>
                <a:lumOff val="960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9800891"/>
                <a:satOff val="-40777"/>
                <a:lumOff val="960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C5F47A4-B532-416C-B6C4-0A8F5EC1B686}">
      <dsp:nvSpPr>
        <dsp:cNvPr id="0" name=""/>
        <dsp:cNvSpPr/>
      </dsp:nvSpPr>
      <dsp:spPr>
        <a:xfrm>
          <a:off x="3783252" y="5333178"/>
          <a:ext cx="1116610" cy="5580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2000" kern="1200" dirty="0">
              <a:solidFill>
                <a:schemeClr val="bg1"/>
              </a:solidFill>
            </a:rPr>
            <a:t>Astrocyte Model Tutorial</a:t>
          </a:r>
        </a:p>
      </dsp:txBody>
      <dsp:txXfrm>
        <a:off x="3783252" y="5333178"/>
        <a:ext cx="1116610" cy="55805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layout/CircleArrowProcess">
  <dgm:title val=""/>
  <dgm:desc val=""/>
  <dgm:catLst>
    <dgm:cat type="process" pri="16500"/>
    <dgm:cat type="cycle" pri="16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5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0.1144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Parent1" refType="w" fact="0.2368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0822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6678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5164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  <dgm:constr type="l" for="ch" forName="Accent2" refType="w" fact="0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</dgm:constrLst>
          </dgm:if>
          <dgm:if name="Name6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.1479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Parent1" refType="w" fact="0.2656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Accent3" refType="w" fact="0.185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2" refType="w" fact="0.1183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266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2" refType="w" fact="0.532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1" refType="w" fact="0.680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3" refType="w" fact="0.680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7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.1481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Parent1" refType="w" fact="0.2658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1171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2658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1171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6804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5348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6804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5348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  <dgm:constr type="l" for="ch" forName="Accent4" refType="w" fact="0.038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</dgm:constrLst>
          </dgm:if>
          <dgm:if name="Name8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.1481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186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2658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1171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2658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1171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2658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6804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5348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6804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5348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6804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9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.1481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Parent1" refType="w" fact="0.2658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1171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2658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1171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Child1" refType="w" fact="0.6804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5348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6804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5348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Accent5" refType="w" fact="0.1481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038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5" refType="w" fact="0.2658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1171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5" refType="w" fact="0.6804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5348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0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.1481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Parent1" refType="w" fact="0.2658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1171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2658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1171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Child1" refType="w" fact="0.6804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5348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6804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5348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Accent5" refType="w" fact="0.1481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186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5" refType="w" fact="0.2658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1171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2658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5" refType="w" fact="0.6804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5348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6804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14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-0.0407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Accent2" refType="w" fact="0.1533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  <dgm:constr type="l" for="ch" forName="Parent1" refType="w" fact="0.0822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2368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5164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6678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</dgm:constrLst>
          </dgm:if>
          <dgm:if name="Name15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.1479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Accent3" refType="w" fact="0.037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1" refType="w" fact="0.1183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Parent2" refType="w" fact="0.2656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118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1" refType="w" fact="0.532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2" refType="w" fact="0.680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3" refType="w" fact="0.532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16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.1481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Accent4" refType="w" fact="0.186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  <dgm:constr type="l" for="ch" forName="Parent1" refType="w" fact="0.1171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2658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1171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2658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5348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6804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5348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6804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</dgm:constrLst>
          </dgm:if>
          <dgm:if name="Name17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.1481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.1481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0378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1171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2658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1171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2658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1171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5348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6804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5348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6804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5348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18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.1481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.1481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Accent5" refType="w" fact="0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186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1" refType="w" fact="0.1171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2658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1171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2658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Parent5" refType="w" fact="0.1171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2658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1" refType="w" fact="0.5348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6804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5348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6804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Child5" refType="w" fact="0.5348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6804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9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.1481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.1481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Accent5" refType="w" fact="0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.1481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0378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1" refType="w" fact="0.1171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2658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1171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2658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Parent5" refType="w" fact="0.1171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2658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1171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1" refType="w" fact="0.5348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6804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5348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6804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Child5" refType="w" fact="0.5348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6804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5348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0">
            <dgm:if name="Name21" func="var" arg="dir" op="equ" val="norm">
              <dgm:choose name="Name22">
                <dgm:if name="Name23" axis="precedSib" ptType="node" func="cnt" op="equ" val="0">
                  <dgm:choose name="Name24">
                    <dgm:if name="Name25" axis="followSib" ptType="node" func="cnt" op="equ" val="0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150"/>
                          <dgm:adj idx="4" val="180"/>
                          <dgm:adj idx="5" val="0.125"/>
                        </dgm:adjLst>
                      </dgm:shape>
                    </dgm:if>
                    <dgm:else name="Name26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75"/>
                          <dgm:adj idx="4" val="180"/>
                          <dgm:adj idx="5" val="0.125"/>
                        </dgm:adjLst>
                      </dgm:shape>
                    </dgm:else>
                  </dgm:choose>
                </dgm:if>
                <dgm:else name="Name27">
                  <dgm:choose name="Name28">
                    <dgm:if name="Name29" axis="followSib" ptType="node" func="cnt" op="equ" val="0">
                      <dgm:choose name="Name30">
                        <dgm:if name="Name31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2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3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4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5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37"/>
                      </dgm:choose>
                    </dgm:if>
                    <dgm:else name="Name38">
                      <dgm:choose name="Name39">
                        <dgm:if name="Name40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41" axis="precedSib" ptType="node" func="cnt" op="equ" val="1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2" axis="precedSib" ptType="node" func="cnt" op="equ" val="2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3" axis="precedSib" ptType="node" func="cnt" op="equ" val="3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4" axis="precedSib" ptType="node" func="cnt" op="equ" val="4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5" axis="precedSib" ptType="node" func="cnt" op="equ" val="5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47"/>
                      </dgm:choose>
                    </dgm:else>
                  </dgm:choose>
                </dgm:else>
              </dgm:choose>
            </dgm:if>
            <dgm:else name="Name48">
              <dgm:choose name="Name49">
                <dgm:if name="Name50" axis="precedSib" ptType="node" func="cnt" op="equ" val="0">
                  <dgm:choose name="Name51">
                    <dgm:if name="Name52" axis="followSib" ptType="node" func="cnt" op="equ" val="0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30"/>
                          <dgm:adj idx="4" val="0"/>
                          <dgm:adj idx="5" val="0.125"/>
                        </dgm:adjLst>
                      </dgm:shape>
                    </dgm:if>
                    <dgm:else name="Name53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105"/>
                          <dgm:adj idx="4" val="0"/>
                          <dgm:adj idx="5" val="0.125"/>
                        </dgm:adjLst>
                      </dgm:shape>
                    </dgm:else>
                  </dgm:choose>
                </dgm:if>
                <dgm:else name="Name54">
                  <dgm:choose name="Name55">
                    <dgm:if name="Name56" axis="followSib" ptType="node" func="cnt" op="equ" val="0">
                      <dgm:choose name="Name57">
                        <dgm:if name="Name58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59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0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1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2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64"/>
                      </dgm:choose>
                    </dgm:if>
                    <dgm:else name="Name65">
                      <dgm:choose name="Name66">
                        <dgm:if name="Name67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68" axis="precedSib" ptType="node" func="cnt" op="equ" val="1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69" axis="precedSib" ptType="node" func="cnt" op="equ" val="2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0" axis="precedSib" ptType="node" func="cnt" op="equ" val="3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1" axis="precedSib" ptType="node" func="cnt" op="equ" val="4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2" axis="precedSib" ptType="node" func="cnt" op="equ" val="5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74"/>
                      </dgm:choose>
                    </dgm:else>
                  </dgm:choose>
                </dgm:else>
              </dgm:choose>
            </dgm:else>
          </dgm:choose>
          <dgm:presOf/>
        </dgm:layoutNode>
      </dgm:forEach>
    </dgm:forEach>
    <dgm:forEach name="Name75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  <dgm:choose name="Name77">
        <dgm:if name="Name78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79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0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81" ref="accentRepeat"/>
      </dgm:layoutNode>
      <dgm:choose name="Name82">
        <dgm:if name="Name83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choose name="Name87">
        <dgm:if name="Name88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9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91" ref="accentRepeat"/>
      </dgm:layoutNode>
      <dgm:choose name="Name92">
        <dgm:if name="Name9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5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96" ref="accentRepeat"/>
      </dgm:layoutNode>
      <dgm:choose name="Name97">
        <dgm:if name="Name98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9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0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101" ref="accentRepeat"/>
      </dgm:layoutNode>
      <dgm:choose name="Name102">
        <dgm:if name="Name103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4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5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06" ref="accentRepeat"/>
      </dgm:layoutNode>
      <dgm:choose name="Name107">
        <dgm:if name="Name108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9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layout/CircleArrowProcess">
  <dgm:title val=""/>
  <dgm:desc val=""/>
  <dgm:catLst>
    <dgm:cat type="process" pri="16500"/>
    <dgm:cat type="cycle" pri="16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5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0.1144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Parent1" refType="w" fact="0.2368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0822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6678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5164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  <dgm:constr type="l" for="ch" forName="Accent2" refType="w" fact="0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</dgm:constrLst>
          </dgm:if>
          <dgm:if name="Name6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.1479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Parent1" refType="w" fact="0.2656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Accent3" refType="w" fact="0.185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2" refType="w" fact="0.1183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266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2" refType="w" fact="0.532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1" refType="w" fact="0.680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3" refType="w" fact="0.680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7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.1481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Parent1" refType="w" fact="0.2658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1171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2658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1171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6804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5348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6804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5348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  <dgm:constr type="l" for="ch" forName="Accent4" refType="w" fact="0.038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</dgm:constrLst>
          </dgm:if>
          <dgm:if name="Name8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.1481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186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2658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1171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2658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1171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2658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6804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5348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6804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5348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6804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9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.1481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Parent1" refType="w" fact="0.2658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1171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2658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1171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Child1" refType="w" fact="0.6804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5348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6804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5348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Accent5" refType="w" fact="0.1481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038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5" refType="w" fact="0.2658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1171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5" refType="w" fact="0.6804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5348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0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.1481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Parent1" refType="w" fact="0.2658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1171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2658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1171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Child1" refType="w" fact="0.6804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5348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6804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5348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Accent5" refType="w" fact="0.1481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186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5" refType="w" fact="0.2658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1171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2658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5" refType="w" fact="0.6804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5348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6804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14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-0.0407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Accent2" refType="w" fact="0.1533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  <dgm:constr type="l" for="ch" forName="Parent1" refType="w" fact="0.0822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2368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5164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6678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</dgm:constrLst>
          </dgm:if>
          <dgm:if name="Name15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.1479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Accent3" refType="w" fact="0.037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1" refType="w" fact="0.1183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Parent2" refType="w" fact="0.2656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118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1" refType="w" fact="0.532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2" refType="w" fact="0.680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3" refType="w" fact="0.532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16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.1481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Accent4" refType="w" fact="0.186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  <dgm:constr type="l" for="ch" forName="Parent1" refType="w" fact="0.1171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2658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1171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2658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5348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6804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5348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6804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</dgm:constrLst>
          </dgm:if>
          <dgm:if name="Name17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.1481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.1481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0378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1171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2658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1171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2658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1171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5348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6804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5348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6804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5348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18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.1481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.1481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Accent5" refType="w" fact="0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186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1" refType="w" fact="0.1171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2658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1171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2658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Parent5" refType="w" fact="0.1171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2658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1" refType="w" fact="0.5348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6804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5348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6804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Child5" refType="w" fact="0.5348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6804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9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.1481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.1481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Accent5" refType="w" fact="0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.1481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0378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1" refType="w" fact="0.1171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2658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1171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2658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Parent5" refType="w" fact="0.1171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2658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1171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1" refType="w" fact="0.5348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6804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5348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6804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Child5" refType="w" fact="0.5348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6804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5348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0">
            <dgm:if name="Name21" func="var" arg="dir" op="equ" val="norm">
              <dgm:choose name="Name22">
                <dgm:if name="Name23" axis="precedSib" ptType="node" func="cnt" op="equ" val="0">
                  <dgm:choose name="Name24">
                    <dgm:if name="Name25" axis="followSib" ptType="node" func="cnt" op="equ" val="0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150"/>
                          <dgm:adj idx="4" val="180"/>
                          <dgm:adj idx="5" val="0.125"/>
                        </dgm:adjLst>
                      </dgm:shape>
                    </dgm:if>
                    <dgm:else name="Name26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75"/>
                          <dgm:adj idx="4" val="180"/>
                          <dgm:adj idx="5" val="0.125"/>
                        </dgm:adjLst>
                      </dgm:shape>
                    </dgm:else>
                  </dgm:choose>
                </dgm:if>
                <dgm:else name="Name27">
                  <dgm:choose name="Name28">
                    <dgm:if name="Name29" axis="followSib" ptType="node" func="cnt" op="equ" val="0">
                      <dgm:choose name="Name30">
                        <dgm:if name="Name31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2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3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4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5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37"/>
                      </dgm:choose>
                    </dgm:if>
                    <dgm:else name="Name38">
                      <dgm:choose name="Name39">
                        <dgm:if name="Name40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41" axis="precedSib" ptType="node" func="cnt" op="equ" val="1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2" axis="precedSib" ptType="node" func="cnt" op="equ" val="2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3" axis="precedSib" ptType="node" func="cnt" op="equ" val="3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4" axis="precedSib" ptType="node" func="cnt" op="equ" val="4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5" axis="precedSib" ptType="node" func="cnt" op="equ" val="5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47"/>
                      </dgm:choose>
                    </dgm:else>
                  </dgm:choose>
                </dgm:else>
              </dgm:choose>
            </dgm:if>
            <dgm:else name="Name48">
              <dgm:choose name="Name49">
                <dgm:if name="Name50" axis="precedSib" ptType="node" func="cnt" op="equ" val="0">
                  <dgm:choose name="Name51">
                    <dgm:if name="Name52" axis="followSib" ptType="node" func="cnt" op="equ" val="0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30"/>
                          <dgm:adj idx="4" val="0"/>
                          <dgm:adj idx="5" val="0.125"/>
                        </dgm:adjLst>
                      </dgm:shape>
                    </dgm:if>
                    <dgm:else name="Name53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105"/>
                          <dgm:adj idx="4" val="0"/>
                          <dgm:adj idx="5" val="0.125"/>
                        </dgm:adjLst>
                      </dgm:shape>
                    </dgm:else>
                  </dgm:choose>
                </dgm:if>
                <dgm:else name="Name54">
                  <dgm:choose name="Name55">
                    <dgm:if name="Name56" axis="followSib" ptType="node" func="cnt" op="equ" val="0">
                      <dgm:choose name="Name57">
                        <dgm:if name="Name58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59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0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1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2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64"/>
                      </dgm:choose>
                    </dgm:if>
                    <dgm:else name="Name65">
                      <dgm:choose name="Name66">
                        <dgm:if name="Name67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68" axis="precedSib" ptType="node" func="cnt" op="equ" val="1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69" axis="precedSib" ptType="node" func="cnt" op="equ" val="2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0" axis="precedSib" ptType="node" func="cnt" op="equ" val="3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1" axis="precedSib" ptType="node" func="cnt" op="equ" val="4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2" axis="precedSib" ptType="node" func="cnt" op="equ" val="5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74"/>
                      </dgm:choose>
                    </dgm:else>
                  </dgm:choose>
                </dgm:else>
              </dgm:choose>
            </dgm:else>
          </dgm:choose>
          <dgm:presOf/>
        </dgm:layoutNode>
      </dgm:forEach>
    </dgm:forEach>
    <dgm:forEach name="Name75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  <dgm:choose name="Name77">
        <dgm:if name="Name78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79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0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81" ref="accentRepeat"/>
      </dgm:layoutNode>
      <dgm:choose name="Name82">
        <dgm:if name="Name83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choose name="Name87">
        <dgm:if name="Name88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9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91" ref="accentRepeat"/>
      </dgm:layoutNode>
      <dgm:choose name="Name92">
        <dgm:if name="Name9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5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96" ref="accentRepeat"/>
      </dgm:layoutNode>
      <dgm:choose name="Name97">
        <dgm:if name="Name98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9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0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101" ref="accentRepeat"/>
      </dgm:layoutNode>
      <dgm:choose name="Name102">
        <dgm:if name="Name103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4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5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06" ref="accentRepeat"/>
      </dgm:layoutNode>
      <dgm:choose name="Name107">
        <dgm:if name="Name108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9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9/layout/CircleArrowProcess">
  <dgm:title val=""/>
  <dgm:desc val=""/>
  <dgm:catLst>
    <dgm:cat type="process" pri="16500"/>
    <dgm:cat type="cycle" pri="16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5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0.1144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Parent1" refType="w" fact="0.2368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0822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6678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5164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  <dgm:constr type="l" for="ch" forName="Accent2" refType="w" fact="0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</dgm:constrLst>
          </dgm:if>
          <dgm:if name="Name6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.1479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Parent1" refType="w" fact="0.2656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Accent3" refType="w" fact="0.185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2" refType="w" fact="0.1183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266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2" refType="w" fact="0.532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1" refType="w" fact="0.680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3" refType="w" fact="0.680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7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.1481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Parent1" refType="w" fact="0.2658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1171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2658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1171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6804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5348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6804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5348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  <dgm:constr type="l" for="ch" forName="Accent4" refType="w" fact="0.038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</dgm:constrLst>
          </dgm:if>
          <dgm:if name="Name8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.1481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186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2658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1171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2658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1171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2658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6804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5348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6804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5348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6804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9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.1481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Parent1" refType="w" fact="0.2658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1171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2658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1171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Child1" refType="w" fact="0.6804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5348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6804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5348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Accent5" refType="w" fact="0.1481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038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5" refType="w" fact="0.2658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1171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5" refType="w" fact="0.6804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5348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0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.1481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Parent1" refType="w" fact="0.2658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1171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2658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1171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Child1" refType="w" fact="0.6804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5348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6804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5348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Accent5" refType="w" fact="0.1481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186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5" refType="w" fact="0.2658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1171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2658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5" refType="w" fact="0.6804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5348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6804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14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-0.0407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Accent2" refType="w" fact="0.1533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  <dgm:constr type="l" for="ch" forName="Parent1" refType="w" fact="0.0822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2368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5164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6678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</dgm:constrLst>
          </dgm:if>
          <dgm:if name="Name15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.1479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Accent3" refType="w" fact="0.037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1" refType="w" fact="0.1183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Parent2" refType="w" fact="0.2656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118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1" refType="w" fact="0.532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2" refType="w" fact="0.680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3" refType="w" fact="0.532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16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.1481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Accent4" refType="w" fact="0.186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  <dgm:constr type="l" for="ch" forName="Parent1" refType="w" fact="0.1171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2658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1171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2658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5348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6804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5348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6804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</dgm:constrLst>
          </dgm:if>
          <dgm:if name="Name17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.1481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.1481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0378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1171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2658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1171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2658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1171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5348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6804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5348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6804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5348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18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.1481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.1481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Accent5" refType="w" fact="0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186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1" refType="w" fact="0.1171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2658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1171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2658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Parent5" refType="w" fact="0.1171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2658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1" refType="w" fact="0.5348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6804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5348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6804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Child5" refType="w" fact="0.5348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6804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9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.1481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.1481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Accent5" refType="w" fact="0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.1481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0378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1" refType="w" fact="0.1171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2658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1171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2658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Parent5" refType="w" fact="0.1171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2658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1171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1" refType="w" fact="0.5348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6804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5348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6804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Child5" refType="w" fact="0.5348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6804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5348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0">
            <dgm:if name="Name21" func="var" arg="dir" op="equ" val="norm">
              <dgm:choose name="Name22">
                <dgm:if name="Name23" axis="precedSib" ptType="node" func="cnt" op="equ" val="0">
                  <dgm:choose name="Name24">
                    <dgm:if name="Name25" axis="followSib" ptType="node" func="cnt" op="equ" val="0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150"/>
                          <dgm:adj idx="4" val="180"/>
                          <dgm:adj idx="5" val="0.125"/>
                        </dgm:adjLst>
                      </dgm:shape>
                    </dgm:if>
                    <dgm:else name="Name26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75"/>
                          <dgm:adj idx="4" val="180"/>
                          <dgm:adj idx="5" val="0.125"/>
                        </dgm:adjLst>
                      </dgm:shape>
                    </dgm:else>
                  </dgm:choose>
                </dgm:if>
                <dgm:else name="Name27">
                  <dgm:choose name="Name28">
                    <dgm:if name="Name29" axis="followSib" ptType="node" func="cnt" op="equ" val="0">
                      <dgm:choose name="Name30">
                        <dgm:if name="Name31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2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3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4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5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37"/>
                      </dgm:choose>
                    </dgm:if>
                    <dgm:else name="Name38">
                      <dgm:choose name="Name39">
                        <dgm:if name="Name40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41" axis="precedSib" ptType="node" func="cnt" op="equ" val="1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2" axis="precedSib" ptType="node" func="cnt" op="equ" val="2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3" axis="precedSib" ptType="node" func="cnt" op="equ" val="3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4" axis="precedSib" ptType="node" func="cnt" op="equ" val="4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5" axis="precedSib" ptType="node" func="cnt" op="equ" val="5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47"/>
                      </dgm:choose>
                    </dgm:else>
                  </dgm:choose>
                </dgm:else>
              </dgm:choose>
            </dgm:if>
            <dgm:else name="Name48">
              <dgm:choose name="Name49">
                <dgm:if name="Name50" axis="precedSib" ptType="node" func="cnt" op="equ" val="0">
                  <dgm:choose name="Name51">
                    <dgm:if name="Name52" axis="followSib" ptType="node" func="cnt" op="equ" val="0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30"/>
                          <dgm:adj idx="4" val="0"/>
                          <dgm:adj idx="5" val="0.125"/>
                        </dgm:adjLst>
                      </dgm:shape>
                    </dgm:if>
                    <dgm:else name="Name53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105"/>
                          <dgm:adj idx="4" val="0"/>
                          <dgm:adj idx="5" val="0.125"/>
                        </dgm:adjLst>
                      </dgm:shape>
                    </dgm:else>
                  </dgm:choose>
                </dgm:if>
                <dgm:else name="Name54">
                  <dgm:choose name="Name55">
                    <dgm:if name="Name56" axis="followSib" ptType="node" func="cnt" op="equ" val="0">
                      <dgm:choose name="Name57">
                        <dgm:if name="Name58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59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0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1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2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64"/>
                      </dgm:choose>
                    </dgm:if>
                    <dgm:else name="Name65">
                      <dgm:choose name="Name66">
                        <dgm:if name="Name67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68" axis="precedSib" ptType="node" func="cnt" op="equ" val="1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69" axis="precedSib" ptType="node" func="cnt" op="equ" val="2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0" axis="precedSib" ptType="node" func="cnt" op="equ" val="3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1" axis="precedSib" ptType="node" func="cnt" op="equ" val="4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2" axis="precedSib" ptType="node" func="cnt" op="equ" val="5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74"/>
                      </dgm:choose>
                    </dgm:else>
                  </dgm:choose>
                </dgm:else>
              </dgm:choose>
            </dgm:else>
          </dgm:choose>
          <dgm:presOf/>
        </dgm:layoutNode>
      </dgm:forEach>
    </dgm:forEach>
    <dgm:forEach name="Name75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  <dgm:choose name="Name77">
        <dgm:if name="Name78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79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0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81" ref="accentRepeat"/>
      </dgm:layoutNode>
      <dgm:choose name="Name82">
        <dgm:if name="Name83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choose name="Name87">
        <dgm:if name="Name88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9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91" ref="accentRepeat"/>
      </dgm:layoutNode>
      <dgm:choose name="Name92">
        <dgm:if name="Name9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5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96" ref="accentRepeat"/>
      </dgm:layoutNode>
      <dgm:choose name="Name97">
        <dgm:if name="Name98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9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0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101" ref="accentRepeat"/>
      </dgm:layoutNode>
      <dgm:choose name="Name102">
        <dgm:if name="Name103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4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5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06" ref="accentRepeat"/>
      </dgm:layoutNode>
      <dgm:choose name="Name107">
        <dgm:if name="Name108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9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9/layout/CircleArrowProcess">
  <dgm:title val=""/>
  <dgm:desc val=""/>
  <dgm:catLst>
    <dgm:cat type="process" pri="16500"/>
    <dgm:cat type="cycle" pri="16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5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0.1144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Parent1" refType="w" fact="0.2368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0822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6678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5164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  <dgm:constr type="l" for="ch" forName="Accent2" refType="w" fact="0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</dgm:constrLst>
          </dgm:if>
          <dgm:if name="Name6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.1479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Parent1" refType="w" fact="0.2656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Accent3" refType="w" fact="0.185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2" refType="w" fact="0.1183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266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2" refType="w" fact="0.532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1" refType="w" fact="0.680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3" refType="w" fact="0.680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7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.1481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Parent1" refType="w" fact="0.2658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1171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2658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1171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6804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5348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6804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5348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  <dgm:constr type="l" for="ch" forName="Accent4" refType="w" fact="0.038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</dgm:constrLst>
          </dgm:if>
          <dgm:if name="Name8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.1481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186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2658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1171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2658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1171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2658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6804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5348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6804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5348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6804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9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.1481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Parent1" refType="w" fact="0.2658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1171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2658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1171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Child1" refType="w" fact="0.6804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5348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6804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5348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Accent5" refType="w" fact="0.1481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038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5" refType="w" fact="0.2658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1171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5" refType="w" fact="0.6804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5348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0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.1481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Parent1" refType="w" fact="0.2658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1171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2658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1171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Child1" refType="w" fact="0.6804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5348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6804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5348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Accent5" refType="w" fact="0.1481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186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5" refType="w" fact="0.2658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1171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2658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5" refType="w" fact="0.6804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5348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6804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14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-0.0407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Accent2" refType="w" fact="0.1533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  <dgm:constr type="l" for="ch" forName="Parent1" refType="w" fact="0.0822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2368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5164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6678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</dgm:constrLst>
          </dgm:if>
          <dgm:if name="Name15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.1479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Accent3" refType="w" fact="0.037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1" refType="w" fact="0.1183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Parent2" refType="w" fact="0.2656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118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1" refType="w" fact="0.532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2" refType="w" fact="0.680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3" refType="w" fact="0.532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16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.1481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Accent4" refType="w" fact="0.186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  <dgm:constr type="l" for="ch" forName="Parent1" refType="w" fact="0.1171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2658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1171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2658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5348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6804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5348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6804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</dgm:constrLst>
          </dgm:if>
          <dgm:if name="Name17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.1481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.1481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0378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1171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2658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1171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2658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1171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5348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6804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5348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6804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5348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18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.1481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.1481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Accent5" refType="w" fact="0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186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1" refType="w" fact="0.1171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2658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1171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2658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Parent5" refType="w" fact="0.1171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2658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1" refType="w" fact="0.5348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6804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5348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6804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Child5" refType="w" fact="0.5348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6804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9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.1481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.1481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Accent5" refType="w" fact="0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.1481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0378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1" refType="w" fact="0.1171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2658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1171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2658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Parent5" refType="w" fact="0.1171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2658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1171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1" refType="w" fact="0.5348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6804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5348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6804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Child5" refType="w" fact="0.5348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6804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5348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0">
            <dgm:if name="Name21" func="var" arg="dir" op="equ" val="norm">
              <dgm:choose name="Name22">
                <dgm:if name="Name23" axis="precedSib" ptType="node" func="cnt" op="equ" val="0">
                  <dgm:choose name="Name24">
                    <dgm:if name="Name25" axis="followSib" ptType="node" func="cnt" op="equ" val="0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150"/>
                          <dgm:adj idx="4" val="180"/>
                          <dgm:adj idx="5" val="0.125"/>
                        </dgm:adjLst>
                      </dgm:shape>
                    </dgm:if>
                    <dgm:else name="Name26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75"/>
                          <dgm:adj idx="4" val="180"/>
                          <dgm:adj idx="5" val="0.125"/>
                        </dgm:adjLst>
                      </dgm:shape>
                    </dgm:else>
                  </dgm:choose>
                </dgm:if>
                <dgm:else name="Name27">
                  <dgm:choose name="Name28">
                    <dgm:if name="Name29" axis="followSib" ptType="node" func="cnt" op="equ" val="0">
                      <dgm:choose name="Name30">
                        <dgm:if name="Name31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2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3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4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5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37"/>
                      </dgm:choose>
                    </dgm:if>
                    <dgm:else name="Name38">
                      <dgm:choose name="Name39">
                        <dgm:if name="Name40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41" axis="precedSib" ptType="node" func="cnt" op="equ" val="1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2" axis="precedSib" ptType="node" func="cnt" op="equ" val="2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3" axis="precedSib" ptType="node" func="cnt" op="equ" val="3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4" axis="precedSib" ptType="node" func="cnt" op="equ" val="4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5" axis="precedSib" ptType="node" func="cnt" op="equ" val="5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47"/>
                      </dgm:choose>
                    </dgm:else>
                  </dgm:choose>
                </dgm:else>
              </dgm:choose>
            </dgm:if>
            <dgm:else name="Name48">
              <dgm:choose name="Name49">
                <dgm:if name="Name50" axis="precedSib" ptType="node" func="cnt" op="equ" val="0">
                  <dgm:choose name="Name51">
                    <dgm:if name="Name52" axis="followSib" ptType="node" func="cnt" op="equ" val="0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30"/>
                          <dgm:adj idx="4" val="0"/>
                          <dgm:adj idx="5" val="0.125"/>
                        </dgm:adjLst>
                      </dgm:shape>
                    </dgm:if>
                    <dgm:else name="Name53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105"/>
                          <dgm:adj idx="4" val="0"/>
                          <dgm:adj idx="5" val="0.125"/>
                        </dgm:adjLst>
                      </dgm:shape>
                    </dgm:else>
                  </dgm:choose>
                </dgm:if>
                <dgm:else name="Name54">
                  <dgm:choose name="Name55">
                    <dgm:if name="Name56" axis="followSib" ptType="node" func="cnt" op="equ" val="0">
                      <dgm:choose name="Name57">
                        <dgm:if name="Name58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59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0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1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2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64"/>
                      </dgm:choose>
                    </dgm:if>
                    <dgm:else name="Name65">
                      <dgm:choose name="Name66">
                        <dgm:if name="Name67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68" axis="precedSib" ptType="node" func="cnt" op="equ" val="1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69" axis="precedSib" ptType="node" func="cnt" op="equ" val="2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0" axis="precedSib" ptType="node" func="cnt" op="equ" val="3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1" axis="precedSib" ptType="node" func="cnt" op="equ" val="4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2" axis="precedSib" ptType="node" func="cnt" op="equ" val="5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74"/>
                      </dgm:choose>
                    </dgm:else>
                  </dgm:choose>
                </dgm:else>
              </dgm:choose>
            </dgm:else>
          </dgm:choose>
          <dgm:presOf/>
        </dgm:layoutNode>
      </dgm:forEach>
    </dgm:forEach>
    <dgm:forEach name="Name75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  <dgm:choose name="Name77">
        <dgm:if name="Name78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79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0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81" ref="accentRepeat"/>
      </dgm:layoutNode>
      <dgm:choose name="Name82">
        <dgm:if name="Name83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choose name="Name87">
        <dgm:if name="Name88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9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91" ref="accentRepeat"/>
      </dgm:layoutNode>
      <dgm:choose name="Name92">
        <dgm:if name="Name9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5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96" ref="accentRepeat"/>
      </dgm:layoutNode>
      <dgm:choose name="Name97">
        <dgm:if name="Name98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9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0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101" ref="accentRepeat"/>
      </dgm:layoutNode>
      <dgm:choose name="Name102">
        <dgm:if name="Name103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4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5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06" ref="accentRepeat"/>
      </dgm:layoutNode>
      <dgm:choose name="Name107">
        <dgm:if name="Name108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9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9/layout/CircleArrowProcess">
  <dgm:title val=""/>
  <dgm:desc val=""/>
  <dgm:catLst>
    <dgm:cat type="process" pri="16500"/>
    <dgm:cat type="cycle" pri="16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5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0.1144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Parent1" refType="w" fact="0.2368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0822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6678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5164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  <dgm:constr type="l" for="ch" forName="Accent2" refType="w" fact="0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</dgm:constrLst>
          </dgm:if>
          <dgm:if name="Name6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.1479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Parent1" refType="w" fact="0.2656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Accent3" refType="w" fact="0.185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2" refType="w" fact="0.1183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266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2" refType="w" fact="0.532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1" refType="w" fact="0.680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3" refType="w" fact="0.680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7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.1481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Parent1" refType="w" fact="0.2658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1171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2658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1171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6804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5348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6804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5348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  <dgm:constr type="l" for="ch" forName="Accent4" refType="w" fact="0.038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</dgm:constrLst>
          </dgm:if>
          <dgm:if name="Name8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.1481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186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2658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1171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2658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1171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2658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6804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5348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6804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5348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6804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9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.1481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Parent1" refType="w" fact="0.2658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1171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2658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1171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Child1" refType="w" fact="0.6804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5348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6804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5348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Accent5" refType="w" fact="0.1481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038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5" refType="w" fact="0.2658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1171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5" refType="w" fact="0.6804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5348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0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.1481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Parent1" refType="w" fact="0.2658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1171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2658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1171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Child1" refType="w" fact="0.6804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5348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6804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5348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Accent5" refType="w" fact="0.1481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186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5" refType="w" fact="0.2658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1171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2658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5" refType="w" fact="0.6804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5348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6804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14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-0.0407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Accent2" refType="w" fact="0.1533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  <dgm:constr type="l" for="ch" forName="Parent1" refType="w" fact="0.0822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2368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5164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6678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</dgm:constrLst>
          </dgm:if>
          <dgm:if name="Name15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.1479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Accent3" refType="w" fact="0.037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1" refType="w" fact="0.1183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Parent2" refType="w" fact="0.2656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118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1" refType="w" fact="0.532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2" refType="w" fact="0.680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3" refType="w" fact="0.532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16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.1481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Accent4" refType="w" fact="0.186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  <dgm:constr type="l" for="ch" forName="Parent1" refType="w" fact="0.1171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2658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1171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2658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5348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6804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5348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6804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</dgm:constrLst>
          </dgm:if>
          <dgm:if name="Name17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.1481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.1481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0378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1171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2658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1171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2658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1171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5348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6804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5348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6804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5348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18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.1481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.1481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Accent5" refType="w" fact="0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186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1" refType="w" fact="0.1171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2658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1171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2658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Parent5" refType="w" fact="0.1171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2658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1" refType="w" fact="0.5348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6804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5348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6804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Child5" refType="w" fact="0.5348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6804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9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.1481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.1481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Accent5" refType="w" fact="0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.1481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0378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1" refType="w" fact="0.1171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2658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1171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2658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Parent5" refType="w" fact="0.1171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2658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1171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1" refType="w" fact="0.5348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6804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5348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6804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Child5" refType="w" fact="0.5348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6804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5348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0">
            <dgm:if name="Name21" func="var" arg="dir" op="equ" val="norm">
              <dgm:choose name="Name22">
                <dgm:if name="Name23" axis="precedSib" ptType="node" func="cnt" op="equ" val="0">
                  <dgm:choose name="Name24">
                    <dgm:if name="Name25" axis="followSib" ptType="node" func="cnt" op="equ" val="0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150"/>
                          <dgm:adj idx="4" val="180"/>
                          <dgm:adj idx="5" val="0.125"/>
                        </dgm:adjLst>
                      </dgm:shape>
                    </dgm:if>
                    <dgm:else name="Name26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75"/>
                          <dgm:adj idx="4" val="180"/>
                          <dgm:adj idx="5" val="0.125"/>
                        </dgm:adjLst>
                      </dgm:shape>
                    </dgm:else>
                  </dgm:choose>
                </dgm:if>
                <dgm:else name="Name27">
                  <dgm:choose name="Name28">
                    <dgm:if name="Name29" axis="followSib" ptType="node" func="cnt" op="equ" val="0">
                      <dgm:choose name="Name30">
                        <dgm:if name="Name31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2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3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4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5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37"/>
                      </dgm:choose>
                    </dgm:if>
                    <dgm:else name="Name38">
                      <dgm:choose name="Name39">
                        <dgm:if name="Name40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41" axis="precedSib" ptType="node" func="cnt" op="equ" val="1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2" axis="precedSib" ptType="node" func="cnt" op="equ" val="2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3" axis="precedSib" ptType="node" func="cnt" op="equ" val="3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4" axis="precedSib" ptType="node" func="cnt" op="equ" val="4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5" axis="precedSib" ptType="node" func="cnt" op="equ" val="5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47"/>
                      </dgm:choose>
                    </dgm:else>
                  </dgm:choose>
                </dgm:else>
              </dgm:choose>
            </dgm:if>
            <dgm:else name="Name48">
              <dgm:choose name="Name49">
                <dgm:if name="Name50" axis="precedSib" ptType="node" func="cnt" op="equ" val="0">
                  <dgm:choose name="Name51">
                    <dgm:if name="Name52" axis="followSib" ptType="node" func="cnt" op="equ" val="0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30"/>
                          <dgm:adj idx="4" val="0"/>
                          <dgm:adj idx="5" val="0.125"/>
                        </dgm:adjLst>
                      </dgm:shape>
                    </dgm:if>
                    <dgm:else name="Name53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105"/>
                          <dgm:adj idx="4" val="0"/>
                          <dgm:adj idx="5" val="0.125"/>
                        </dgm:adjLst>
                      </dgm:shape>
                    </dgm:else>
                  </dgm:choose>
                </dgm:if>
                <dgm:else name="Name54">
                  <dgm:choose name="Name55">
                    <dgm:if name="Name56" axis="followSib" ptType="node" func="cnt" op="equ" val="0">
                      <dgm:choose name="Name57">
                        <dgm:if name="Name58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59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0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1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2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64"/>
                      </dgm:choose>
                    </dgm:if>
                    <dgm:else name="Name65">
                      <dgm:choose name="Name66">
                        <dgm:if name="Name67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68" axis="precedSib" ptType="node" func="cnt" op="equ" val="1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69" axis="precedSib" ptType="node" func="cnt" op="equ" val="2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0" axis="precedSib" ptType="node" func="cnt" op="equ" val="3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1" axis="precedSib" ptType="node" func="cnt" op="equ" val="4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2" axis="precedSib" ptType="node" func="cnt" op="equ" val="5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74"/>
                      </dgm:choose>
                    </dgm:else>
                  </dgm:choose>
                </dgm:else>
              </dgm:choose>
            </dgm:else>
          </dgm:choose>
          <dgm:presOf/>
        </dgm:layoutNode>
      </dgm:forEach>
    </dgm:forEach>
    <dgm:forEach name="Name75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  <dgm:choose name="Name77">
        <dgm:if name="Name78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79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0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81" ref="accentRepeat"/>
      </dgm:layoutNode>
      <dgm:choose name="Name82">
        <dgm:if name="Name83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choose name="Name87">
        <dgm:if name="Name88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9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91" ref="accentRepeat"/>
      </dgm:layoutNode>
      <dgm:choose name="Name92">
        <dgm:if name="Name9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5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96" ref="accentRepeat"/>
      </dgm:layoutNode>
      <dgm:choose name="Name97">
        <dgm:if name="Name98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9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0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101" ref="accentRepeat"/>
      </dgm:layoutNode>
      <dgm:choose name="Name102">
        <dgm:if name="Name103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4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5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06" ref="accentRepeat"/>
      </dgm:layoutNode>
      <dgm:choose name="Name107">
        <dgm:if name="Name108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9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9/layout/CircleArrowProcess">
  <dgm:title val=""/>
  <dgm:desc val=""/>
  <dgm:catLst>
    <dgm:cat type="process" pri="16500"/>
    <dgm:cat type="cycle" pri="16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5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0.1144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Parent1" refType="w" fact="0.2368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0822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6678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5164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  <dgm:constr type="l" for="ch" forName="Accent2" refType="w" fact="0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</dgm:constrLst>
          </dgm:if>
          <dgm:if name="Name6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.1479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Parent1" refType="w" fact="0.2656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Accent3" refType="w" fact="0.185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2" refType="w" fact="0.1183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266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2" refType="w" fact="0.532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1" refType="w" fact="0.680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3" refType="w" fact="0.680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7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.1481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Parent1" refType="w" fact="0.2658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1171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2658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1171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6804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5348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6804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5348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  <dgm:constr type="l" for="ch" forName="Accent4" refType="w" fact="0.038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</dgm:constrLst>
          </dgm:if>
          <dgm:if name="Name8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.1481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186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2658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1171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2658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1171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2658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6804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5348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6804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5348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6804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9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.1481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Parent1" refType="w" fact="0.2658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1171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2658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1171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Child1" refType="w" fact="0.6804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5348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6804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5348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Accent5" refType="w" fact="0.1481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038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5" refType="w" fact="0.2658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1171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5" refType="w" fact="0.6804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5348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0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.1481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Parent1" refType="w" fact="0.2658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1171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2658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1171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Child1" refType="w" fact="0.6804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5348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6804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5348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Accent5" refType="w" fact="0.1481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186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5" refType="w" fact="0.2658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1171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2658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5" refType="w" fact="0.6804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5348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6804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14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-0.0407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Accent2" refType="w" fact="0.1533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  <dgm:constr type="l" for="ch" forName="Parent1" refType="w" fact="0.0822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2368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5164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6678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</dgm:constrLst>
          </dgm:if>
          <dgm:if name="Name15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.1479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Accent3" refType="w" fact="0.037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1" refType="w" fact="0.1183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Parent2" refType="w" fact="0.2656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118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1" refType="w" fact="0.532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2" refType="w" fact="0.680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3" refType="w" fact="0.532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16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.1481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Accent4" refType="w" fact="0.186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  <dgm:constr type="l" for="ch" forName="Parent1" refType="w" fact="0.1171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2658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1171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2658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5348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6804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5348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6804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</dgm:constrLst>
          </dgm:if>
          <dgm:if name="Name17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.1481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.1481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0378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1171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2658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1171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2658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1171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5348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6804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5348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6804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5348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18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.1481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.1481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Accent5" refType="w" fact="0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186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1" refType="w" fact="0.1171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2658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1171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2658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Parent5" refType="w" fact="0.1171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2658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1" refType="w" fact="0.5348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6804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5348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6804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Child5" refType="w" fact="0.5348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6804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9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.1481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.1481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Accent5" refType="w" fact="0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.1481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0378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1" refType="w" fact="0.1171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2658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1171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2658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Parent5" refType="w" fact="0.1171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2658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1171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1" refType="w" fact="0.5348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6804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5348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6804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Child5" refType="w" fact="0.5348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6804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5348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0">
            <dgm:if name="Name21" func="var" arg="dir" op="equ" val="norm">
              <dgm:choose name="Name22">
                <dgm:if name="Name23" axis="precedSib" ptType="node" func="cnt" op="equ" val="0">
                  <dgm:choose name="Name24">
                    <dgm:if name="Name25" axis="followSib" ptType="node" func="cnt" op="equ" val="0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150"/>
                          <dgm:adj idx="4" val="180"/>
                          <dgm:adj idx="5" val="0.125"/>
                        </dgm:adjLst>
                      </dgm:shape>
                    </dgm:if>
                    <dgm:else name="Name26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75"/>
                          <dgm:adj idx="4" val="180"/>
                          <dgm:adj idx="5" val="0.125"/>
                        </dgm:adjLst>
                      </dgm:shape>
                    </dgm:else>
                  </dgm:choose>
                </dgm:if>
                <dgm:else name="Name27">
                  <dgm:choose name="Name28">
                    <dgm:if name="Name29" axis="followSib" ptType="node" func="cnt" op="equ" val="0">
                      <dgm:choose name="Name30">
                        <dgm:if name="Name31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2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3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4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5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37"/>
                      </dgm:choose>
                    </dgm:if>
                    <dgm:else name="Name38">
                      <dgm:choose name="Name39">
                        <dgm:if name="Name40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41" axis="precedSib" ptType="node" func="cnt" op="equ" val="1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2" axis="precedSib" ptType="node" func="cnt" op="equ" val="2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3" axis="precedSib" ptType="node" func="cnt" op="equ" val="3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4" axis="precedSib" ptType="node" func="cnt" op="equ" val="4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5" axis="precedSib" ptType="node" func="cnt" op="equ" val="5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47"/>
                      </dgm:choose>
                    </dgm:else>
                  </dgm:choose>
                </dgm:else>
              </dgm:choose>
            </dgm:if>
            <dgm:else name="Name48">
              <dgm:choose name="Name49">
                <dgm:if name="Name50" axis="precedSib" ptType="node" func="cnt" op="equ" val="0">
                  <dgm:choose name="Name51">
                    <dgm:if name="Name52" axis="followSib" ptType="node" func="cnt" op="equ" val="0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30"/>
                          <dgm:adj idx="4" val="0"/>
                          <dgm:adj idx="5" val="0.125"/>
                        </dgm:adjLst>
                      </dgm:shape>
                    </dgm:if>
                    <dgm:else name="Name53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105"/>
                          <dgm:adj idx="4" val="0"/>
                          <dgm:adj idx="5" val="0.125"/>
                        </dgm:adjLst>
                      </dgm:shape>
                    </dgm:else>
                  </dgm:choose>
                </dgm:if>
                <dgm:else name="Name54">
                  <dgm:choose name="Name55">
                    <dgm:if name="Name56" axis="followSib" ptType="node" func="cnt" op="equ" val="0">
                      <dgm:choose name="Name57">
                        <dgm:if name="Name58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59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0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1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2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64"/>
                      </dgm:choose>
                    </dgm:if>
                    <dgm:else name="Name65">
                      <dgm:choose name="Name66">
                        <dgm:if name="Name67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68" axis="precedSib" ptType="node" func="cnt" op="equ" val="1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69" axis="precedSib" ptType="node" func="cnt" op="equ" val="2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0" axis="precedSib" ptType="node" func="cnt" op="equ" val="3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1" axis="precedSib" ptType="node" func="cnt" op="equ" val="4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2" axis="precedSib" ptType="node" func="cnt" op="equ" val="5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74"/>
                      </dgm:choose>
                    </dgm:else>
                  </dgm:choose>
                </dgm:else>
              </dgm:choose>
            </dgm:else>
          </dgm:choose>
          <dgm:presOf/>
        </dgm:layoutNode>
      </dgm:forEach>
    </dgm:forEach>
    <dgm:forEach name="Name75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  <dgm:choose name="Name77">
        <dgm:if name="Name78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79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0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81" ref="accentRepeat"/>
      </dgm:layoutNode>
      <dgm:choose name="Name82">
        <dgm:if name="Name83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choose name="Name87">
        <dgm:if name="Name88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9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91" ref="accentRepeat"/>
      </dgm:layoutNode>
      <dgm:choose name="Name92">
        <dgm:if name="Name9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5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96" ref="accentRepeat"/>
      </dgm:layoutNode>
      <dgm:choose name="Name97">
        <dgm:if name="Name98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9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0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101" ref="accentRepeat"/>
      </dgm:layoutNode>
      <dgm:choose name="Name102">
        <dgm:if name="Name103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4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5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06" ref="accentRepeat"/>
      </dgm:layoutNode>
      <dgm:choose name="Name107">
        <dgm:if name="Name108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9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9">
  <dgm:title val=""/>
  <dgm:desc val=""/>
  <dgm:catLst>
    <dgm:cat type="3D" pri="11900"/>
  </dgm:catLst>
  <dgm:scene3d>
    <a:camera prst="perspectiveRelaxed">
      <a:rot lat="19149996" lon="20104178" rev="1577324"/>
    </a:camera>
    <a:lightRig rig="soft" dir="t"/>
    <a:backdrop>
      <a:anchor x="0" y="0" z="-210000"/>
      <a:norm dx="0" dy="0" dz="914400"/>
      <a:up dx="0" dy="914400" dz="0"/>
    </a:backdrop>
  </dgm:scene3d>
  <dgm:styleLbl name="node0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>
      <a:sp3d extrusionH="28000" prstMaterial="matte"/>
    </dgm:txPr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1F05B7-3617-4F21-BF37-5CCA92E2515F}" type="datetimeFigureOut">
              <a:rPr lang="en-IE" smtClean="0"/>
              <a:t>14/10/2022</a:t>
            </a:fld>
            <a:endParaRPr lang="en-I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4CC151-A449-4ABE-ABC8-9C5C6A7C1BCB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4649172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7EA87B-E002-9549-9BF4-F63E781E5E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7191F-8C38-AF48-8E3C-1D86AD82874A}" type="datetimeFigureOut">
              <a:rPr lang="en-US" smtClean="0"/>
              <a:t>10/14/2022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EB7D2D-E16C-954D-9ECE-14706A18FB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B36B17-61F9-E642-B049-DEB9994EB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6B147-1C8A-A447-BBAC-D422CEF64DFA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D86FCAD-0584-4953-80A9-0CBD2082A4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1532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- no 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9063A48-AA8D-AC49-A292-AA96182BA6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7191F-8C38-AF48-8E3C-1D86AD82874A}" type="datetimeFigureOut">
              <a:rPr lang="en-US" smtClean="0"/>
              <a:t>10/14/2022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EF46F79-8F93-D847-B74C-47DBD0D94E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05386B-13DC-F545-83D0-0EF08D0B0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6B147-1C8A-A447-BBAC-D422CEF64DFA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011025-C867-44EA-BFA6-A818396DD5D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C02B395F-9913-4EAA-9712-3407C8948A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152273"/>
            <a:ext cx="7494003" cy="772528"/>
          </a:xfrm>
        </p:spPr>
        <p:txBody>
          <a:bodyPr anchor="b">
            <a:normAutofit/>
          </a:bodyPr>
          <a:lstStyle>
            <a:lvl1pPr>
              <a:defRPr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Insert Title</a:t>
            </a:r>
          </a:p>
        </p:txBody>
      </p:sp>
    </p:spTree>
    <p:extLst>
      <p:ext uri="{BB962C8B-B14F-4D97-AF65-F5344CB8AC3E}">
        <p14:creationId xmlns:p14="http://schemas.microsoft.com/office/powerpoint/2010/main" val="14099728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- no 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9063A48-AA8D-AC49-A292-AA96182BA6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7191F-8C38-AF48-8E3C-1D86AD82874A}" type="datetimeFigureOut">
              <a:rPr lang="en-US" smtClean="0"/>
              <a:t>10/14/2022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EF46F79-8F93-D847-B74C-47DBD0D94E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05386B-13DC-F545-83D0-0EF08D0B0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6B147-1C8A-A447-BBAC-D422CEF64DFA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21C0127-1954-4950-BB90-48D6D90071A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7CD39212-0967-49F0-8772-DFFA0B960D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152273"/>
            <a:ext cx="7494003" cy="772528"/>
          </a:xfrm>
        </p:spPr>
        <p:txBody>
          <a:bodyPr anchor="b">
            <a:normAutofit/>
          </a:bodyPr>
          <a:lstStyle>
            <a:lvl1pPr>
              <a:defRPr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Insert Title</a:t>
            </a:r>
          </a:p>
        </p:txBody>
      </p:sp>
    </p:spTree>
    <p:extLst>
      <p:ext uri="{BB962C8B-B14F-4D97-AF65-F5344CB8AC3E}">
        <p14:creationId xmlns:p14="http://schemas.microsoft.com/office/powerpoint/2010/main" val="15795580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- no 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9063A48-AA8D-AC49-A292-AA96182BA6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7191F-8C38-AF48-8E3C-1D86AD82874A}" type="datetimeFigureOut">
              <a:rPr lang="en-US" smtClean="0"/>
              <a:t>10/14/2022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EF46F79-8F93-D847-B74C-47DBD0D94E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05386B-13DC-F545-83D0-0EF08D0B0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6B147-1C8A-A447-BBAC-D422CEF64DFA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A885122-F2D1-4738-86F9-CCA498B7407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3651D841-EB62-4891-AC03-77092A1EC7E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152273"/>
            <a:ext cx="7494003" cy="772528"/>
          </a:xfrm>
        </p:spPr>
        <p:txBody>
          <a:bodyPr anchor="b">
            <a:normAutofit/>
          </a:bodyPr>
          <a:lstStyle>
            <a:lvl1pPr>
              <a:defRPr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Insert Title</a:t>
            </a:r>
          </a:p>
        </p:txBody>
      </p:sp>
    </p:spTree>
    <p:extLst>
      <p:ext uri="{BB962C8B-B14F-4D97-AF65-F5344CB8AC3E}">
        <p14:creationId xmlns:p14="http://schemas.microsoft.com/office/powerpoint/2010/main" val="27406162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- no imag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9063A48-AA8D-AC49-A292-AA96182BA6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7191F-8C38-AF48-8E3C-1D86AD82874A}" type="datetimeFigureOut">
              <a:rPr lang="en-US" smtClean="0"/>
              <a:t>10/14/2022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EF46F79-8F93-D847-B74C-47DBD0D94E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05386B-13DC-F545-83D0-0EF08D0B0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6B147-1C8A-A447-BBAC-D422CEF64DFA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F1869B-7D36-4F83-9C48-D160FEECE32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089B9BD8-F2D9-4708-86E1-6E0581E0F8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152273"/>
            <a:ext cx="7494003" cy="772528"/>
          </a:xfrm>
        </p:spPr>
        <p:txBody>
          <a:bodyPr anchor="b">
            <a:normAutofit/>
          </a:bodyPr>
          <a:lstStyle>
            <a:lvl1pPr>
              <a:defRPr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Insert Title</a:t>
            </a:r>
          </a:p>
        </p:txBody>
      </p:sp>
    </p:spTree>
    <p:extLst>
      <p:ext uri="{BB962C8B-B14F-4D97-AF65-F5344CB8AC3E}">
        <p14:creationId xmlns:p14="http://schemas.microsoft.com/office/powerpoint/2010/main" val="8794956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- no imag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9063A48-AA8D-AC49-A292-AA96182BA6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7191F-8C38-AF48-8E3C-1D86AD82874A}" type="datetimeFigureOut">
              <a:rPr lang="en-US" smtClean="0"/>
              <a:t>10/14/2022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EF46F79-8F93-D847-B74C-47DBD0D94E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05386B-13DC-F545-83D0-0EF08D0B0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6B147-1C8A-A447-BBAC-D422CEF64DFA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A64649-6B00-4738-AD25-1AB47E2CD94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1C08797-687D-4614-993D-FDB8698CED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152273"/>
            <a:ext cx="7494003" cy="772528"/>
          </a:xfrm>
        </p:spPr>
        <p:txBody>
          <a:bodyPr anchor="b">
            <a:normAutofit/>
          </a:bodyPr>
          <a:lstStyle>
            <a:lvl1pPr>
              <a:defRPr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Insert Title</a:t>
            </a:r>
          </a:p>
        </p:txBody>
      </p:sp>
    </p:spTree>
    <p:extLst>
      <p:ext uri="{BB962C8B-B14F-4D97-AF65-F5344CB8AC3E}">
        <p14:creationId xmlns:p14="http://schemas.microsoft.com/office/powerpoint/2010/main" val="253249724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- no imag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9063A48-AA8D-AC49-A292-AA96182BA6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7191F-8C38-AF48-8E3C-1D86AD82874A}" type="datetimeFigureOut">
              <a:rPr lang="en-US" smtClean="0"/>
              <a:t>10/14/2022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EF46F79-8F93-D847-B74C-47DBD0D94E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05386B-13DC-F545-83D0-0EF08D0B0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6B147-1C8A-A447-BBAC-D422CEF64DFA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BBCCD7A-61BC-499B-8468-45B84034231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6BE19404-C9F2-44F4-8DC8-8A2E60DEA47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152273"/>
            <a:ext cx="7494003" cy="772528"/>
          </a:xfrm>
        </p:spPr>
        <p:txBody>
          <a:bodyPr anchor="b">
            <a:normAutofit/>
          </a:bodyPr>
          <a:lstStyle>
            <a:lvl1pPr>
              <a:defRPr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Insert Title</a:t>
            </a:r>
          </a:p>
        </p:txBody>
      </p:sp>
    </p:spTree>
    <p:extLst>
      <p:ext uri="{BB962C8B-B14F-4D97-AF65-F5344CB8AC3E}">
        <p14:creationId xmlns:p14="http://schemas.microsoft.com/office/powerpoint/2010/main" val="28293209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- no imag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9063A48-AA8D-AC49-A292-AA96182BA6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7191F-8C38-AF48-8E3C-1D86AD82874A}" type="datetimeFigureOut">
              <a:rPr lang="en-US" smtClean="0"/>
              <a:t>10/14/2022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EF46F79-8F93-D847-B74C-47DBD0D94E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05386B-13DC-F545-83D0-0EF08D0B0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6B147-1C8A-A447-BBAC-D422CEF64DFA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2198C82-1257-462F-9E0D-9129C98F675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6CA2F360-903A-41B9-97F3-D35B0877FF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152273"/>
            <a:ext cx="7494003" cy="772528"/>
          </a:xfrm>
        </p:spPr>
        <p:txBody>
          <a:bodyPr anchor="b">
            <a:normAutofit/>
          </a:bodyPr>
          <a:lstStyle>
            <a:lvl1pPr>
              <a:defRPr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Insert Title</a:t>
            </a:r>
          </a:p>
        </p:txBody>
      </p:sp>
    </p:spTree>
    <p:extLst>
      <p:ext uri="{BB962C8B-B14F-4D97-AF65-F5344CB8AC3E}">
        <p14:creationId xmlns:p14="http://schemas.microsoft.com/office/powerpoint/2010/main" val="16896073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- no imag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9063A48-AA8D-AC49-A292-AA96182BA6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7191F-8C38-AF48-8E3C-1D86AD82874A}" type="datetimeFigureOut">
              <a:rPr lang="en-US" smtClean="0"/>
              <a:t>10/14/2022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EF46F79-8F93-D847-B74C-47DBD0D94E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05386B-13DC-F545-83D0-0EF08D0B0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6B147-1C8A-A447-BBAC-D422CEF64DFA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83225DA-E71E-424C-B1D4-5DB4C527F1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14E566B9-95CB-4B9E-9943-F08D6C53F1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152273"/>
            <a:ext cx="7494003" cy="772528"/>
          </a:xfrm>
        </p:spPr>
        <p:txBody>
          <a:bodyPr anchor="b">
            <a:normAutofit/>
          </a:bodyPr>
          <a:lstStyle>
            <a:lvl1pPr>
              <a:defRPr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Insert Title</a:t>
            </a:r>
          </a:p>
        </p:txBody>
      </p:sp>
    </p:spTree>
    <p:extLst>
      <p:ext uri="{BB962C8B-B14F-4D97-AF65-F5344CB8AC3E}">
        <p14:creationId xmlns:p14="http://schemas.microsoft.com/office/powerpoint/2010/main" val="45730071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- no imag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9063A48-AA8D-AC49-A292-AA96182BA6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7191F-8C38-AF48-8E3C-1D86AD82874A}" type="datetimeFigureOut">
              <a:rPr lang="en-US" smtClean="0"/>
              <a:t>10/14/2022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EF46F79-8F93-D847-B74C-47DBD0D94E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05386B-13DC-F545-83D0-0EF08D0B0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6B147-1C8A-A447-BBAC-D422CEF64DFA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196BB23-3717-4283-910A-BEAFC267866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051201E-2949-EA46-BDD0-BBCC7E188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152273"/>
            <a:ext cx="7494003" cy="772528"/>
          </a:xfrm>
        </p:spPr>
        <p:txBody>
          <a:bodyPr anchor="b">
            <a:normAutofit/>
          </a:bodyPr>
          <a:lstStyle>
            <a:lvl1pPr>
              <a:defRPr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Insert Title</a:t>
            </a:r>
          </a:p>
        </p:txBody>
      </p:sp>
    </p:spTree>
    <p:extLst>
      <p:ext uri="{BB962C8B-B14F-4D97-AF65-F5344CB8AC3E}">
        <p14:creationId xmlns:p14="http://schemas.microsoft.com/office/powerpoint/2010/main" val="7844245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no 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093E501-CA36-4FB7-8AF6-28FBA244AC7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63FAD2-B40C-C54C-803F-998CCC5DD0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7191F-8C38-AF48-8E3C-1D86AD82874A}" type="datetimeFigureOut">
              <a:rPr lang="en-US" smtClean="0"/>
              <a:t>10/14/2022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0B8E39-5A90-2348-A545-F736D2D504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7FB88B-56F7-BC40-A4B0-6B41963A4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6B147-1C8A-A447-BBAC-D422CEF64DFA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83B79A4-9450-467A-9718-AC3A23FAE1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152273"/>
            <a:ext cx="7494003" cy="772528"/>
          </a:xfrm>
        </p:spPr>
        <p:txBody>
          <a:bodyPr anchor="b">
            <a:normAutofit/>
          </a:bodyPr>
          <a:lstStyle>
            <a:lvl1pPr>
              <a:defRPr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Insert Title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2FDBD0D-C2F1-1646-B1BF-EE5C3D4B1A3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6750" y="495027"/>
            <a:ext cx="2160000" cy="1185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9694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no 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9FB1062-8533-41AD-8C0D-39D01200FCE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D3D957-37C4-3149-A615-BA27376F33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7191F-8C38-AF48-8E3C-1D86AD82874A}" type="datetimeFigureOut">
              <a:rPr lang="en-US" smtClean="0"/>
              <a:t>10/14/2022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084549-B45E-984E-80AA-284151F83B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06937A-FA5C-604F-99B5-4FF1079CB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6B147-1C8A-A447-BBAC-D422CEF64DFA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8340ECA-4E15-481A-B48B-AB173F46F56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152273"/>
            <a:ext cx="7494003" cy="772528"/>
          </a:xfrm>
        </p:spPr>
        <p:txBody>
          <a:bodyPr anchor="b">
            <a:normAutofit/>
          </a:bodyPr>
          <a:lstStyle>
            <a:lvl1pPr>
              <a:defRPr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Insert Title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CA04BDA-536C-884B-AE78-4396DE1B1A0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6750" y="495027"/>
            <a:ext cx="2160000" cy="1185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3919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D1FB0C-88CD-474B-A77C-B2308528E1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7191F-8C38-AF48-8E3C-1D86AD82874A}" type="datetimeFigureOut">
              <a:rPr lang="en-US" smtClean="0"/>
              <a:t>10/14/2022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7976E6-20A4-3B4C-8671-D3A1D245EC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03726E-91D2-A044-AA3B-EA636B572D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6B147-1C8A-A447-BBAC-D422CEF64DFA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E078FEC-EA73-45FF-93BE-B13819C7BA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077" y="1674525"/>
            <a:ext cx="7494003" cy="772528"/>
          </a:xfrm>
        </p:spPr>
        <p:txBody>
          <a:bodyPr anchor="b">
            <a:normAutofit/>
          </a:bodyPr>
          <a:lstStyle>
            <a:lvl1pPr>
              <a:defRPr lang="en-US" sz="4000" b="1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EF6DF122-EACC-4247-A776-83704FE6B63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9076" y="3410660"/>
            <a:ext cx="2943225" cy="36512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Insert text here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DB8E8E5-102B-F348-A1EE-10B1E061F01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6750" y="495027"/>
            <a:ext cx="1257300" cy="689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3449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D1FB0C-88CD-474B-A77C-B2308528E1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7191F-8C38-AF48-8E3C-1D86AD82874A}" type="datetimeFigureOut">
              <a:rPr lang="en-US" smtClean="0"/>
              <a:t>10/14/2022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7976E6-20A4-3B4C-8671-D3A1D245EC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03726E-91D2-A044-AA3B-EA636B572D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6B147-1C8A-A447-BBAC-D422CEF64DFA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E078FEC-EA73-45FF-93BE-B13819C7BA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077" y="1674525"/>
            <a:ext cx="7494003" cy="772528"/>
          </a:xfrm>
        </p:spPr>
        <p:txBody>
          <a:bodyPr anchor="b">
            <a:normAutofit/>
          </a:bodyPr>
          <a:lstStyle>
            <a:lvl1pPr>
              <a:defRPr lang="en-US" sz="4000" b="1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EF6DF122-EACC-4247-A776-83704FE6B63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9076" y="3410660"/>
            <a:ext cx="2943225" cy="36512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Insert text here</a:t>
            </a:r>
          </a:p>
        </p:txBody>
      </p:sp>
    </p:spTree>
    <p:extLst>
      <p:ext uri="{BB962C8B-B14F-4D97-AF65-F5344CB8AC3E}">
        <p14:creationId xmlns:p14="http://schemas.microsoft.com/office/powerpoint/2010/main" val="20908843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94918C2-5EF1-FA47-B80D-CA95DD6808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7191F-8C38-AF48-8E3C-1D86AD82874A}" type="datetimeFigureOut">
              <a:rPr lang="en-US" smtClean="0"/>
              <a:t>10/14/2022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476EFEE-8937-D24F-B42B-8CF581455C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88F660-2C85-A141-88E2-1E82F571D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6B147-1C8A-A447-BBAC-D422CEF64DF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2ACC116-3B83-4913-83B7-1B3EB87095CD}"/>
              </a:ext>
            </a:extLst>
          </p:cNvPr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130E3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A8376443-DB4F-429F-A8EC-273541967C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077" y="1694845"/>
            <a:ext cx="7494003" cy="772528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1" kern="1200" dirty="0">
                <a:solidFill>
                  <a:srgbClr val="009FD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E5AC9CE9-D082-4AB8-AF6F-CB530CEBDEA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9076" y="3430980"/>
            <a:ext cx="2943225" cy="36512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Insert text here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0884652-646A-2D47-B912-9B035D212E0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6750" y="495027"/>
            <a:ext cx="1257300" cy="689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6470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94918C2-5EF1-FA47-B80D-CA95DD6808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7191F-8C38-AF48-8E3C-1D86AD82874A}" type="datetimeFigureOut">
              <a:rPr lang="en-US" smtClean="0"/>
              <a:t>10/14/2022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476EFEE-8937-D24F-B42B-8CF581455C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88F660-2C85-A141-88E2-1E82F571D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6B147-1C8A-A447-BBAC-D422CEF64DF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2ACC116-3B83-4913-83B7-1B3EB87095CD}"/>
              </a:ext>
            </a:extLst>
          </p:cNvPr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130E3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A8376443-DB4F-429F-A8EC-273541967C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077" y="1694845"/>
            <a:ext cx="7494003" cy="772528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1" kern="1200" dirty="0">
                <a:solidFill>
                  <a:srgbClr val="009FD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E5AC9CE9-D082-4AB8-AF6F-CB530CEBDEA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9076" y="3430980"/>
            <a:ext cx="2943225" cy="36512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Insert text here</a:t>
            </a:r>
          </a:p>
        </p:txBody>
      </p:sp>
    </p:spTree>
    <p:extLst>
      <p:ext uri="{BB962C8B-B14F-4D97-AF65-F5344CB8AC3E}">
        <p14:creationId xmlns:p14="http://schemas.microsoft.com/office/powerpoint/2010/main" val="5427126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-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504577C-23CB-4C69-A8D5-DCF83984DEF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rgbClr val="009FDF"/>
          </a:solidFill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D62E911-1C7A-DB41-98EE-13939D27C0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7191F-8C38-AF48-8E3C-1D86AD82874A}" type="datetimeFigureOut">
              <a:rPr lang="en-US" smtClean="0"/>
              <a:t>10/14/2022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A96F66-3F2E-B240-AB4A-D6138736B9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DF4EB1-62A6-FA47-8FFE-B039305A15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6B147-1C8A-A447-BBAC-D422CEF64DF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A2B159F-4FC2-460B-B34F-EDC587A63C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4802" y="5439102"/>
            <a:ext cx="1311291" cy="662060"/>
          </a:xfrm>
          <a:solidFill>
            <a:srgbClr val="130E3B"/>
          </a:solidFill>
        </p:spPr>
        <p:txBody>
          <a:bodyPr anchor="b">
            <a:normAutofit/>
          </a:bodyPr>
          <a:lstStyle>
            <a:lvl1pPr>
              <a:defRPr lang="en-US" sz="4000" b="1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D350F29-938C-2E4E-9061-653466E50DC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6750" y="495027"/>
            <a:ext cx="1257300" cy="689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1845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vider slide -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DDB31F7-8C3B-3446-BDC5-C96D74BB2F4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rgbClr val="009FDF"/>
          </a:solidFill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D62E911-1C7A-DB41-98EE-13939D27C0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7191F-8C38-AF48-8E3C-1D86AD82874A}" type="datetimeFigureOut">
              <a:rPr lang="en-US" smtClean="0"/>
              <a:t>10/14/2022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A96F66-3F2E-B240-AB4A-D6138736B9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DF4EB1-62A6-FA47-8FFE-B039305A15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6B147-1C8A-A447-BBAC-D422CEF64DF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A2B159F-4FC2-460B-B34F-EDC587A63C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4802" y="5439102"/>
            <a:ext cx="1311291" cy="662060"/>
          </a:xfrm>
          <a:solidFill>
            <a:srgbClr val="130E3B"/>
          </a:solidFill>
        </p:spPr>
        <p:txBody>
          <a:bodyPr anchor="b">
            <a:normAutofit/>
          </a:bodyPr>
          <a:lstStyle>
            <a:lvl1pPr>
              <a:defRPr lang="en-US" sz="4000" b="1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40360752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CFC3919-38C4-6B45-A6E9-70C35211EA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DF0E89-ED38-0448-8C49-D8B27EE021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34BA73-0C1A-224D-95D7-F1E5E9AB38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87191F-8C38-AF48-8E3C-1D86AD82874A}" type="datetimeFigureOut">
              <a:rPr lang="en-US" smtClean="0"/>
              <a:t>10/14/2022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1D5772-93B1-1E41-986C-8BCFDB844A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4D2975-8E4D-6743-ADD0-4A39EC6A4F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E6B147-1C8A-A447-BBAC-D422CEF64D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477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0" r:id="rId4"/>
    <p:sldLayoutId id="2147483672" r:id="rId5"/>
    <p:sldLayoutId id="2147483661" r:id="rId6"/>
    <p:sldLayoutId id="2147483673" r:id="rId7"/>
    <p:sldLayoutId id="2147483662" r:id="rId8"/>
    <p:sldLayoutId id="2147483671" r:id="rId9"/>
    <p:sldLayoutId id="2147483655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68" r:id="rId16"/>
    <p:sldLayoutId id="2147483669" r:id="rId17"/>
    <p:sldLayoutId id="2147483670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9.xml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0.xml"/><Relationship Id="rId5" Type="http://schemas.openxmlformats.org/officeDocument/2006/relationships/image" Target="../media/image33.png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1.xml"/><Relationship Id="rId5" Type="http://schemas.openxmlformats.org/officeDocument/2006/relationships/image" Target="../media/image31.png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3.xml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4.xml"/><Relationship Id="rId5" Type="http://schemas.openxmlformats.org/officeDocument/2006/relationships/image" Target="../media/image36.PNG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5.xml"/><Relationship Id="rId5" Type="http://schemas.openxmlformats.org/officeDocument/2006/relationships/image" Target="../media/image36.PNG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ags" Target="../tags/tag16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7.xml"/><Relationship Id="rId13" Type="http://schemas.openxmlformats.org/officeDocument/2006/relationships/diagramData" Target="../diagrams/data8.xml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12" Type="http://schemas.microsoft.com/office/2007/relationships/diagramDrawing" Target="../diagrams/drawing7.xml"/><Relationship Id="rId17" Type="http://schemas.microsoft.com/office/2007/relationships/diagramDrawing" Target="../diagrams/drawing8.xml"/><Relationship Id="rId2" Type="http://schemas.openxmlformats.org/officeDocument/2006/relationships/slideLayout" Target="../slideLayouts/slideLayout6.xml"/><Relationship Id="rId16" Type="http://schemas.openxmlformats.org/officeDocument/2006/relationships/diagramColors" Target="../diagrams/colors8.xml"/><Relationship Id="rId1" Type="http://schemas.openxmlformats.org/officeDocument/2006/relationships/tags" Target="../tags/tag17.xml"/><Relationship Id="rId6" Type="http://schemas.openxmlformats.org/officeDocument/2006/relationships/diagramColors" Target="../diagrams/colors6.xml"/><Relationship Id="rId11" Type="http://schemas.openxmlformats.org/officeDocument/2006/relationships/diagramColors" Target="../diagrams/colors7.xml"/><Relationship Id="rId5" Type="http://schemas.openxmlformats.org/officeDocument/2006/relationships/diagramQuickStyle" Target="../diagrams/quickStyle6.xml"/><Relationship Id="rId15" Type="http://schemas.openxmlformats.org/officeDocument/2006/relationships/diagramQuickStyle" Target="../diagrams/quickStyle8.xml"/><Relationship Id="rId10" Type="http://schemas.openxmlformats.org/officeDocument/2006/relationships/diagramQuickStyle" Target="../diagrams/quickStyle7.xml"/><Relationship Id="rId4" Type="http://schemas.openxmlformats.org/officeDocument/2006/relationships/diagramLayout" Target="../diagrams/layout6.xml"/><Relationship Id="rId9" Type="http://schemas.openxmlformats.org/officeDocument/2006/relationships/diagramLayout" Target="../diagrams/layout7.xml"/><Relationship Id="rId14" Type="http://schemas.openxmlformats.org/officeDocument/2006/relationships/diagramLayout" Target="../diagrams/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jpeg"/><Relationship Id="rId13" Type="http://schemas.openxmlformats.org/officeDocument/2006/relationships/image" Target="../media/image47.svg"/><Relationship Id="rId3" Type="http://schemas.openxmlformats.org/officeDocument/2006/relationships/image" Target="../media/image37.jpeg"/><Relationship Id="rId7" Type="http://schemas.openxmlformats.org/officeDocument/2006/relationships/image" Target="../media/image41.jpeg"/><Relationship Id="rId12" Type="http://schemas.openxmlformats.org/officeDocument/2006/relationships/image" Target="../media/image46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8.xml"/><Relationship Id="rId6" Type="http://schemas.openxmlformats.org/officeDocument/2006/relationships/image" Target="../media/image40.jpeg"/><Relationship Id="rId11" Type="http://schemas.openxmlformats.org/officeDocument/2006/relationships/image" Target="../media/image45.svg"/><Relationship Id="rId5" Type="http://schemas.openxmlformats.org/officeDocument/2006/relationships/image" Target="../media/image39.jpeg"/><Relationship Id="rId10" Type="http://schemas.openxmlformats.org/officeDocument/2006/relationships/image" Target="../media/image44.png"/><Relationship Id="rId4" Type="http://schemas.openxmlformats.org/officeDocument/2006/relationships/image" Target="../media/image38.jpeg"/><Relationship Id="rId9" Type="http://schemas.openxmlformats.org/officeDocument/2006/relationships/image" Target="../media/image43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13" Type="http://schemas.openxmlformats.org/officeDocument/2006/relationships/diagramData" Target="../diagrams/data3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17" Type="http://schemas.microsoft.com/office/2007/relationships/diagramDrawing" Target="../diagrams/drawing3.xml"/><Relationship Id="rId2" Type="http://schemas.openxmlformats.org/officeDocument/2006/relationships/slideLayout" Target="../slideLayouts/slideLayout6.xml"/><Relationship Id="rId16" Type="http://schemas.openxmlformats.org/officeDocument/2006/relationships/diagramColors" Target="../diagrams/colors3.xml"/><Relationship Id="rId1" Type="http://schemas.openxmlformats.org/officeDocument/2006/relationships/tags" Target="../tags/tag1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5" Type="http://schemas.openxmlformats.org/officeDocument/2006/relationships/diagramQuickStyle" Target="../diagrams/quickStyle3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Relationship Id="rId14" Type="http://schemas.openxmlformats.org/officeDocument/2006/relationships/diagramLayout" Target="../diagrams/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1.jpeg"/><Relationship Id="rId18" Type="http://schemas.microsoft.com/office/2007/relationships/diagramDrawing" Target="../diagrams/drawing5.xml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12" Type="http://schemas.openxmlformats.org/officeDocument/2006/relationships/image" Target="../media/image20.png"/><Relationship Id="rId17" Type="http://schemas.openxmlformats.org/officeDocument/2006/relationships/diagramColors" Target="../diagrams/colors5.xml"/><Relationship Id="rId2" Type="http://schemas.openxmlformats.org/officeDocument/2006/relationships/slideLayout" Target="../slideLayouts/slideLayout4.xml"/><Relationship Id="rId16" Type="http://schemas.openxmlformats.org/officeDocument/2006/relationships/diagramQuickStyle" Target="../diagrams/quickStyle5.xml"/><Relationship Id="rId1" Type="http://schemas.openxmlformats.org/officeDocument/2006/relationships/tags" Target="../tags/tag3.xml"/><Relationship Id="rId6" Type="http://schemas.openxmlformats.org/officeDocument/2006/relationships/diagramColors" Target="../diagrams/colors4.xml"/><Relationship Id="rId11" Type="http://schemas.microsoft.com/office/2017/06/relationships/model3d" Target="../media/model3d1.glb"/><Relationship Id="rId5" Type="http://schemas.openxmlformats.org/officeDocument/2006/relationships/diagramQuickStyle" Target="../diagrams/quickStyle4.xml"/><Relationship Id="rId15" Type="http://schemas.openxmlformats.org/officeDocument/2006/relationships/diagramLayout" Target="../diagrams/layout5.xml"/><Relationship Id="rId10" Type="http://schemas.openxmlformats.org/officeDocument/2006/relationships/image" Target="../media/image19.png"/><Relationship Id="rId4" Type="http://schemas.openxmlformats.org/officeDocument/2006/relationships/diagramLayout" Target="../diagrams/layout4.xml"/><Relationship Id="rId9" Type="http://schemas.openxmlformats.org/officeDocument/2006/relationships/image" Target="../media/image18.png"/><Relationship Id="rId14" Type="http://schemas.openxmlformats.org/officeDocument/2006/relationships/diagramData" Target="../diagrams/data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4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ags" Target="../tags/tag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6.xml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844899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A0C7F-6462-40A6-A27B-E7B9BBFC57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0527" y="459500"/>
            <a:ext cx="9383731" cy="772528"/>
          </a:xfrm>
        </p:spPr>
        <p:txBody>
          <a:bodyPr>
            <a:normAutofit/>
          </a:bodyPr>
          <a:lstStyle/>
          <a:p>
            <a:pPr algn="r"/>
            <a:r>
              <a:rPr lang="en-US" dirty="0">
                <a:solidFill>
                  <a:srgbClr val="233881"/>
                </a:solidFill>
              </a:rPr>
              <a:t>Ionostasis at the Tripartite Synapse</a:t>
            </a:r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AE76E61E-2009-E072-ABC2-6D24C4773D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2359"/>
          <a:stretch/>
        </p:blipFill>
        <p:spPr>
          <a:xfrm>
            <a:off x="1506496" y="1232028"/>
            <a:ext cx="9179008" cy="563115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323659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A0C7F-6462-40A6-A27B-E7B9BBFC57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0527" y="459500"/>
            <a:ext cx="9383731" cy="772528"/>
          </a:xfrm>
        </p:spPr>
        <p:txBody>
          <a:bodyPr>
            <a:normAutofit/>
          </a:bodyPr>
          <a:lstStyle/>
          <a:p>
            <a:pPr algn="r"/>
            <a:r>
              <a:rPr lang="en-US" dirty="0">
                <a:solidFill>
                  <a:srgbClr val="233881"/>
                </a:solidFill>
              </a:rPr>
              <a:t>Ionostasis at the Tripartite Synapse</a:t>
            </a:r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AE76E61E-2009-E072-ABC2-6D24C4773D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2359"/>
          <a:stretch/>
        </p:blipFill>
        <p:spPr>
          <a:xfrm>
            <a:off x="-5542" y="1520999"/>
            <a:ext cx="6661902" cy="408695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F9D171F-7B9D-59B1-AB5D-FDAE81860DA7}"/>
              </a:ext>
            </a:extLst>
          </p:cNvPr>
          <p:cNvSpPr txBox="1"/>
          <p:nvPr/>
        </p:nvSpPr>
        <p:spPr>
          <a:xfrm>
            <a:off x="101929" y="6049799"/>
            <a:ext cx="66619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200" u="sng" dirty="0">
                <a:effectLst/>
                <a:cs typeface="Arial" panose="020B0604020202020204" pitchFamily="34" charset="0"/>
              </a:rPr>
              <a:t>Reference:</a:t>
            </a:r>
            <a:r>
              <a:rPr lang="en-IE" sz="1200" dirty="0">
                <a:effectLst/>
                <a:cs typeface="Arial" panose="020B0604020202020204" pitchFamily="34" charset="0"/>
              </a:rPr>
              <a:t> Toman M, Wade JJ, McDaid L &amp; Harkin J (2020). Computational Study of Astroglial Calcium Homeostasis in a Semi-isolated Synaptic Cleft. In </a:t>
            </a:r>
            <a:r>
              <a:rPr lang="en-IE" sz="1200" i="1" dirty="0">
                <a:effectLst/>
                <a:cs typeface="Arial" panose="020B0604020202020204" pitchFamily="34" charset="0"/>
              </a:rPr>
              <a:t>2020 International Joint Conference on Neural Networks (IJCNN)</a:t>
            </a:r>
            <a:r>
              <a:rPr lang="en-IE" sz="1200" dirty="0">
                <a:effectLst/>
                <a:cs typeface="Arial" panose="020B0604020202020204" pitchFamily="34" charset="0"/>
              </a:rPr>
              <a:t>, pp. 1–8. IEEE.</a:t>
            </a:r>
          </a:p>
        </p:txBody>
      </p:sp>
      <p:pic>
        <p:nvPicPr>
          <p:cNvPr id="8" name="Picture 7" descr="A close up of a map&#10;&#10;Description automatically generated">
            <a:extLst>
              <a:ext uri="{FF2B5EF4-FFF2-40B4-BE49-F238E27FC236}">
                <a16:creationId xmlns:a16="http://schemas.microsoft.com/office/drawing/2014/main" id="{1DA6B5D8-8080-4874-800B-C4F32956BC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5102" y="1520999"/>
            <a:ext cx="9606898" cy="440243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058626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A0C7F-6462-40A6-A27B-E7B9BBFC57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0527" y="459500"/>
            <a:ext cx="9383731" cy="772528"/>
          </a:xfrm>
        </p:spPr>
        <p:txBody>
          <a:bodyPr>
            <a:normAutofit/>
          </a:bodyPr>
          <a:lstStyle/>
          <a:p>
            <a:pPr algn="r"/>
            <a:r>
              <a:rPr lang="en-US" dirty="0">
                <a:solidFill>
                  <a:srgbClr val="233881"/>
                </a:solidFill>
              </a:rPr>
              <a:t>Ionostasis at the Tripartite Synapse</a:t>
            </a:r>
          </a:p>
        </p:txBody>
      </p:sp>
      <p:pic>
        <p:nvPicPr>
          <p:cNvPr id="8" name="Picture 7" descr="A close up of a map&#10;&#10;Description automatically generated">
            <a:extLst>
              <a:ext uri="{FF2B5EF4-FFF2-40B4-BE49-F238E27FC236}">
                <a16:creationId xmlns:a16="http://schemas.microsoft.com/office/drawing/2014/main" id="{1DA6B5D8-8080-4874-800B-C4F32956BC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9188" y="1520999"/>
            <a:ext cx="5272812" cy="2416304"/>
          </a:xfrm>
          <a:prstGeom prst="rect">
            <a:avLst/>
          </a:prstGeom>
        </p:spPr>
      </p:pic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AE76E61E-2009-E072-ABC2-6D24C4773DA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2359"/>
          <a:stretch/>
        </p:blipFill>
        <p:spPr>
          <a:xfrm>
            <a:off x="0" y="1520999"/>
            <a:ext cx="6661902" cy="408695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F9D171F-7B9D-59B1-AB5D-FDAE81860DA7}"/>
              </a:ext>
            </a:extLst>
          </p:cNvPr>
          <p:cNvSpPr txBox="1"/>
          <p:nvPr/>
        </p:nvSpPr>
        <p:spPr>
          <a:xfrm>
            <a:off x="101929" y="6049799"/>
            <a:ext cx="66619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200" u="sng" dirty="0">
                <a:effectLst/>
                <a:cs typeface="Arial" panose="020B0604020202020204" pitchFamily="34" charset="0"/>
              </a:rPr>
              <a:t>Reference:</a:t>
            </a:r>
            <a:r>
              <a:rPr lang="en-IE" sz="1200" dirty="0">
                <a:effectLst/>
                <a:cs typeface="Arial" panose="020B0604020202020204" pitchFamily="34" charset="0"/>
              </a:rPr>
              <a:t> Toman M, Wade JJ, McDaid L &amp; Harkin J (2020). Computational Study of Astroglial Calcium Homeostasis in a Semi-isolated Synaptic Cleft. In </a:t>
            </a:r>
            <a:r>
              <a:rPr lang="en-IE" sz="1200" i="1" dirty="0">
                <a:effectLst/>
                <a:cs typeface="Arial" panose="020B0604020202020204" pitchFamily="34" charset="0"/>
              </a:rPr>
              <a:t>2020 International Joint Conference on Neural Networks (IJCNN)</a:t>
            </a:r>
            <a:r>
              <a:rPr lang="en-IE" sz="1200" dirty="0">
                <a:effectLst/>
                <a:cs typeface="Arial" panose="020B0604020202020204" pitchFamily="34" charset="0"/>
              </a:rPr>
              <a:t>, pp. 1–8. IEEE.</a:t>
            </a:r>
          </a:p>
        </p:txBody>
      </p:sp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87C4122F-E310-4392-8C39-C299AAF794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2837" y="1361441"/>
            <a:ext cx="9918129" cy="455894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54180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A0C7F-6462-40A6-A27B-E7B9BBFC57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0527" y="459500"/>
            <a:ext cx="9383731" cy="772528"/>
          </a:xfrm>
        </p:spPr>
        <p:txBody>
          <a:bodyPr>
            <a:normAutofit/>
          </a:bodyPr>
          <a:lstStyle/>
          <a:p>
            <a:pPr algn="r"/>
            <a:r>
              <a:rPr lang="en-US" dirty="0">
                <a:solidFill>
                  <a:srgbClr val="233881"/>
                </a:solidFill>
              </a:rPr>
              <a:t>Ionostasis at the Tripartite Synapse</a:t>
            </a:r>
          </a:p>
        </p:txBody>
      </p:sp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87C4122F-E310-4392-8C39-C299AAF794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9188" y="4226274"/>
            <a:ext cx="5272812" cy="2423689"/>
          </a:xfrm>
          <a:prstGeom prst="rect">
            <a:avLst/>
          </a:prstGeom>
        </p:spPr>
      </p:pic>
      <p:pic>
        <p:nvPicPr>
          <p:cNvPr id="8" name="Picture 7" descr="A close up of a map&#10;&#10;Description automatically generated">
            <a:extLst>
              <a:ext uri="{FF2B5EF4-FFF2-40B4-BE49-F238E27FC236}">
                <a16:creationId xmlns:a16="http://schemas.microsoft.com/office/drawing/2014/main" id="{1DA6B5D8-8080-4874-800B-C4F32956BC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9188" y="1520999"/>
            <a:ext cx="5272812" cy="2416304"/>
          </a:xfrm>
          <a:prstGeom prst="rect">
            <a:avLst/>
          </a:prstGeom>
        </p:spPr>
      </p:pic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AE76E61E-2009-E072-ABC2-6D24C4773DA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2359"/>
          <a:stretch/>
        </p:blipFill>
        <p:spPr>
          <a:xfrm>
            <a:off x="0" y="1520999"/>
            <a:ext cx="6661902" cy="408695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F9D171F-7B9D-59B1-AB5D-FDAE81860DA7}"/>
              </a:ext>
            </a:extLst>
          </p:cNvPr>
          <p:cNvSpPr txBox="1"/>
          <p:nvPr/>
        </p:nvSpPr>
        <p:spPr>
          <a:xfrm>
            <a:off x="101929" y="6049799"/>
            <a:ext cx="66619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200" u="sng" dirty="0">
                <a:effectLst/>
                <a:cs typeface="Arial" panose="020B0604020202020204" pitchFamily="34" charset="0"/>
              </a:rPr>
              <a:t>Reference:</a:t>
            </a:r>
            <a:r>
              <a:rPr lang="en-IE" sz="1200" dirty="0">
                <a:effectLst/>
                <a:cs typeface="Arial" panose="020B0604020202020204" pitchFamily="34" charset="0"/>
              </a:rPr>
              <a:t> Toman M, Wade JJ, McDaid L &amp; Harkin J (2020). Computational Study of Astroglial Calcium Homeostasis in a Semi-isolated Synaptic Cleft. In </a:t>
            </a:r>
            <a:r>
              <a:rPr lang="en-IE" sz="1200" i="1" dirty="0">
                <a:effectLst/>
                <a:cs typeface="Arial" panose="020B0604020202020204" pitchFamily="34" charset="0"/>
              </a:rPr>
              <a:t>2020 International Joint Conference on Neural Networks (IJCNN)</a:t>
            </a:r>
            <a:r>
              <a:rPr lang="en-IE" sz="1200" dirty="0">
                <a:effectLst/>
                <a:cs typeface="Arial" panose="020B0604020202020204" pitchFamily="34" charset="0"/>
              </a:rPr>
              <a:t>, pp. 1–8. IEEE.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303239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A0C7F-6462-40A6-A27B-E7B9BBFC57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0527" y="459500"/>
            <a:ext cx="9383731" cy="772528"/>
          </a:xfrm>
        </p:spPr>
        <p:txBody>
          <a:bodyPr>
            <a:normAutofit/>
          </a:bodyPr>
          <a:lstStyle/>
          <a:p>
            <a:pPr algn="r"/>
            <a:r>
              <a:rPr lang="en-US" dirty="0">
                <a:solidFill>
                  <a:srgbClr val="233881"/>
                </a:solidFill>
              </a:rPr>
              <a:t>Microglia Modelling</a:t>
            </a:r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03A86681-976E-A8E3-873B-DFFD42C9DB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515" y="1459877"/>
            <a:ext cx="10976969" cy="436194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7BF8FAB-40E4-02B1-C97F-8EE8D8535C31}"/>
              </a:ext>
            </a:extLst>
          </p:cNvPr>
          <p:cNvSpPr txBox="1"/>
          <p:nvPr/>
        </p:nvSpPr>
        <p:spPr>
          <a:xfrm>
            <a:off x="6613866" y="6049674"/>
            <a:ext cx="55781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200" u="sng" dirty="0">
                <a:effectLst/>
              </a:rPr>
              <a:t>Reference:</a:t>
            </a:r>
            <a:r>
              <a:rPr lang="en-IE" sz="1200" dirty="0">
                <a:effectLst/>
              </a:rPr>
              <a:t> Poshtkohi A, Wade J, McDaid L, Liu J, Dallas M &amp; Bithell A (2021). Mathematical modelling of human P2X-mediated plasma membrane electrophysiology and calcium dynamics in microglia ed. Weinstein H. </a:t>
            </a:r>
            <a:r>
              <a:rPr lang="en-IE" sz="1200" i="1" dirty="0">
                <a:effectLst/>
              </a:rPr>
              <a:t>PLOS </a:t>
            </a:r>
            <a:r>
              <a:rPr lang="en-IE" sz="1200" i="1" dirty="0" err="1">
                <a:effectLst/>
              </a:rPr>
              <a:t>Comput</a:t>
            </a:r>
            <a:r>
              <a:rPr lang="en-IE" sz="1200" i="1" dirty="0">
                <a:effectLst/>
              </a:rPr>
              <a:t> Biol</a:t>
            </a:r>
            <a:r>
              <a:rPr lang="en-IE" sz="1200" dirty="0">
                <a:effectLst/>
              </a:rPr>
              <a:t>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961204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A0C7F-6462-40A6-A27B-E7B9BBFC57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0527" y="459500"/>
            <a:ext cx="9383731" cy="772528"/>
          </a:xfrm>
        </p:spPr>
        <p:txBody>
          <a:bodyPr>
            <a:normAutofit/>
          </a:bodyPr>
          <a:lstStyle/>
          <a:p>
            <a:pPr algn="r"/>
            <a:r>
              <a:rPr lang="en-US" dirty="0">
                <a:solidFill>
                  <a:srgbClr val="233881"/>
                </a:solidFill>
              </a:rPr>
              <a:t>Microglia Modelling</a:t>
            </a:r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03A86681-976E-A8E3-873B-DFFD42C9DB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232028"/>
            <a:ext cx="6613864" cy="2628169"/>
          </a:xfrm>
          <a:prstGeom prst="rect">
            <a:avLst/>
          </a:prstGeom>
        </p:spPr>
      </p:pic>
      <p:pic>
        <p:nvPicPr>
          <p:cNvPr id="4" name="Picture 3" descr="Chart, diagram, box and whisker chart&#10;&#10;Description automatically generated">
            <a:extLst>
              <a:ext uri="{FF2B5EF4-FFF2-40B4-BE49-F238E27FC236}">
                <a16:creationId xmlns:a16="http://schemas.microsoft.com/office/drawing/2014/main" id="{7B757E3E-C3DE-1255-2E30-2725886E64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852" y="1232028"/>
            <a:ext cx="11750295" cy="464528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7BF8FAB-40E4-02B1-C97F-8EE8D8535C31}"/>
              </a:ext>
            </a:extLst>
          </p:cNvPr>
          <p:cNvSpPr txBox="1"/>
          <p:nvPr/>
        </p:nvSpPr>
        <p:spPr>
          <a:xfrm>
            <a:off x="6613866" y="6049674"/>
            <a:ext cx="55781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200" u="sng" dirty="0">
                <a:effectLst/>
              </a:rPr>
              <a:t>Reference:</a:t>
            </a:r>
            <a:r>
              <a:rPr lang="en-IE" sz="1200" dirty="0">
                <a:effectLst/>
              </a:rPr>
              <a:t> Poshtkohi A, Wade J, McDaid L, Liu J, Dallas M &amp; Bithell A (2021). Mathematical modelling of human P2X-mediated plasma membrane electrophysiology and calcium dynamics in microglia ed. Weinstein H. </a:t>
            </a:r>
            <a:r>
              <a:rPr lang="en-IE" sz="1200" i="1" dirty="0">
                <a:effectLst/>
              </a:rPr>
              <a:t>PLOS </a:t>
            </a:r>
            <a:r>
              <a:rPr lang="en-IE" sz="1200" i="1" dirty="0" err="1">
                <a:effectLst/>
              </a:rPr>
              <a:t>Comput</a:t>
            </a:r>
            <a:r>
              <a:rPr lang="en-IE" sz="1200" i="1" dirty="0">
                <a:effectLst/>
              </a:rPr>
              <a:t> Biol</a:t>
            </a:r>
            <a:r>
              <a:rPr lang="en-IE" sz="1200" dirty="0">
                <a:effectLst/>
              </a:rPr>
              <a:t>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050410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A0C7F-6462-40A6-A27B-E7B9BBFC57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0527" y="459500"/>
            <a:ext cx="9383731" cy="772528"/>
          </a:xfrm>
        </p:spPr>
        <p:txBody>
          <a:bodyPr>
            <a:normAutofit/>
          </a:bodyPr>
          <a:lstStyle/>
          <a:p>
            <a:pPr algn="r"/>
            <a:r>
              <a:rPr lang="en-US" dirty="0">
                <a:solidFill>
                  <a:srgbClr val="233881"/>
                </a:solidFill>
              </a:rPr>
              <a:t>Microglia Modelling</a:t>
            </a:r>
          </a:p>
        </p:txBody>
      </p:sp>
      <p:pic>
        <p:nvPicPr>
          <p:cNvPr id="4" name="Picture 3" descr="Chart, diagram, box and whisker chart&#10;&#10;Description automatically generated">
            <a:extLst>
              <a:ext uri="{FF2B5EF4-FFF2-40B4-BE49-F238E27FC236}">
                <a16:creationId xmlns:a16="http://schemas.microsoft.com/office/drawing/2014/main" id="{7B757E3E-C3DE-1255-2E30-2725886E64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021669"/>
            <a:ext cx="6647984" cy="2628169"/>
          </a:xfrm>
          <a:prstGeom prst="rect">
            <a:avLst/>
          </a:prstGeom>
        </p:spPr>
      </p:pic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03A86681-976E-A8E3-873B-DFFD42C9DB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1232028"/>
            <a:ext cx="6613864" cy="2628169"/>
          </a:xfrm>
          <a:prstGeom prst="rect">
            <a:avLst/>
          </a:prstGeom>
        </p:spPr>
      </p:pic>
      <p:pic>
        <p:nvPicPr>
          <p:cNvPr id="13" name="Picture 1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8CCB085-8613-4D42-C0D9-D15ACF38DD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29970" y="1236177"/>
            <a:ext cx="7732059" cy="481349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7BF8FAB-40E4-02B1-C97F-8EE8D8535C31}"/>
              </a:ext>
            </a:extLst>
          </p:cNvPr>
          <p:cNvSpPr txBox="1"/>
          <p:nvPr/>
        </p:nvSpPr>
        <p:spPr>
          <a:xfrm>
            <a:off x="6613866" y="6049674"/>
            <a:ext cx="55781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200" u="sng" dirty="0">
                <a:effectLst/>
              </a:rPr>
              <a:t>Reference:</a:t>
            </a:r>
            <a:r>
              <a:rPr lang="en-IE" sz="1200" dirty="0">
                <a:effectLst/>
              </a:rPr>
              <a:t> Poshtkohi A, Wade J, McDaid L, Liu J, Dallas M &amp; Bithell A (2021). Mathematical modelling of human P2X-mediated plasma membrane electrophysiology and calcium dynamics in microglia ed. Weinstein H. </a:t>
            </a:r>
            <a:r>
              <a:rPr lang="en-IE" sz="1200" i="1" dirty="0">
                <a:effectLst/>
              </a:rPr>
              <a:t>PLOS </a:t>
            </a:r>
            <a:r>
              <a:rPr lang="en-IE" sz="1200" i="1" dirty="0" err="1">
                <a:effectLst/>
              </a:rPr>
              <a:t>Comput</a:t>
            </a:r>
            <a:r>
              <a:rPr lang="en-IE" sz="1200" i="1" dirty="0">
                <a:effectLst/>
              </a:rPr>
              <a:t> Biol</a:t>
            </a:r>
            <a:r>
              <a:rPr lang="en-IE" sz="1200" dirty="0">
                <a:effectLst/>
              </a:rPr>
              <a:t>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825545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A0C7F-6462-40A6-A27B-E7B9BBFC57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0527" y="459500"/>
            <a:ext cx="9383731" cy="772528"/>
          </a:xfrm>
        </p:spPr>
        <p:txBody>
          <a:bodyPr>
            <a:normAutofit/>
          </a:bodyPr>
          <a:lstStyle/>
          <a:p>
            <a:pPr algn="r"/>
            <a:r>
              <a:rPr lang="en-US" dirty="0">
                <a:solidFill>
                  <a:srgbClr val="233881"/>
                </a:solidFill>
              </a:rPr>
              <a:t>Microglia Modelling</a:t>
            </a:r>
          </a:p>
        </p:txBody>
      </p:sp>
      <p:pic>
        <p:nvPicPr>
          <p:cNvPr id="4" name="Picture 3" descr="Chart, diagram, box and whisker chart&#10;&#10;Description automatically generated">
            <a:extLst>
              <a:ext uri="{FF2B5EF4-FFF2-40B4-BE49-F238E27FC236}">
                <a16:creationId xmlns:a16="http://schemas.microsoft.com/office/drawing/2014/main" id="{7B757E3E-C3DE-1255-2E30-2725886E64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021669"/>
            <a:ext cx="6647984" cy="2628169"/>
          </a:xfrm>
          <a:prstGeom prst="rect">
            <a:avLst/>
          </a:prstGeom>
        </p:spPr>
      </p:pic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03A86681-976E-A8E3-873B-DFFD42C9DB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1232028"/>
            <a:ext cx="6613864" cy="2628169"/>
          </a:xfrm>
          <a:prstGeom prst="rect">
            <a:avLst/>
          </a:prstGeom>
        </p:spPr>
      </p:pic>
      <p:pic>
        <p:nvPicPr>
          <p:cNvPr id="13" name="Picture 1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8CCB085-8613-4D42-C0D9-D15ACF38DD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5809" y="2186756"/>
            <a:ext cx="5376191" cy="334688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7BF8FAB-40E4-02B1-C97F-8EE8D8535C31}"/>
              </a:ext>
            </a:extLst>
          </p:cNvPr>
          <p:cNvSpPr txBox="1"/>
          <p:nvPr/>
        </p:nvSpPr>
        <p:spPr>
          <a:xfrm>
            <a:off x="6613866" y="6049674"/>
            <a:ext cx="55781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200" u="sng" dirty="0">
                <a:effectLst/>
              </a:rPr>
              <a:t>Reference:</a:t>
            </a:r>
            <a:r>
              <a:rPr lang="en-IE" sz="1200" dirty="0">
                <a:effectLst/>
              </a:rPr>
              <a:t> Poshtkohi A, Wade J, McDaid L, Liu J, Dallas M &amp; Bithell A (2021). Mathematical modelling of human P2X-mediated plasma membrane electrophysiology and calcium dynamics in microglia ed. Weinstein H. </a:t>
            </a:r>
            <a:r>
              <a:rPr lang="en-IE" sz="1200" i="1" dirty="0">
                <a:effectLst/>
              </a:rPr>
              <a:t>PLOS </a:t>
            </a:r>
            <a:r>
              <a:rPr lang="en-IE" sz="1200" i="1" dirty="0" err="1">
                <a:effectLst/>
              </a:rPr>
              <a:t>Comput</a:t>
            </a:r>
            <a:r>
              <a:rPr lang="en-IE" sz="1200" i="1" dirty="0">
                <a:effectLst/>
              </a:rPr>
              <a:t> Biol</a:t>
            </a:r>
            <a:r>
              <a:rPr lang="en-IE" sz="1200" dirty="0">
                <a:effectLst/>
              </a:rPr>
              <a:t>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635521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8833F-7DFD-4D51-B30F-E51949C9F6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937" y="467294"/>
            <a:ext cx="7494003" cy="772528"/>
          </a:xfrm>
        </p:spPr>
        <p:txBody>
          <a:bodyPr/>
          <a:lstStyle/>
          <a:p>
            <a:pPr algn="r"/>
            <a:r>
              <a:rPr lang="en-US" dirty="0"/>
              <a:t>Demonstration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D88769-05C0-8997-7DDB-EECCDECFFEE1}"/>
              </a:ext>
            </a:extLst>
          </p:cNvPr>
          <p:cNvSpPr txBox="1"/>
          <p:nvPr/>
        </p:nvSpPr>
        <p:spPr>
          <a:xfrm>
            <a:off x="1788850" y="2890391"/>
            <a:ext cx="861429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3200" kern="1400" spc="-5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Astrocyte Homeostasis Model:</a:t>
            </a:r>
          </a:p>
          <a:p>
            <a:pPr algn="ctr"/>
            <a:r>
              <a:rPr lang="en-IE" sz="3200" kern="1400" spc="-5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Solving model with Euler’s method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02947850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CEBB08E2-7C2E-4635-AAFA-5931EBB4A4E3}"/>
              </a:ext>
            </a:extLst>
          </p:cNvPr>
          <p:cNvGraphicFramePr/>
          <p:nvPr/>
        </p:nvGraphicFramePr>
        <p:xfrm>
          <a:off x="-2032000" y="1239822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BB9CBCA3-F6B1-FC31-C82B-16A604E1D372}"/>
              </a:ext>
            </a:extLst>
          </p:cNvPr>
          <p:cNvGraphicFramePr/>
          <p:nvPr/>
        </p:nvGraphicFramePr>
        <p:xfrm>
          <a:off x="5362669" y="1239821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B178833F-7DFD-4D51-B30F-E51949C9F6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937" y="467294"/>
            <a:ext cx="7494003" cy="772528"/>
          </a:xfrm>
        </p:spPr>
        <p:txBody>
          <a:bodyPr/>
          <a:lstStyle/>
          <a:p>
            <a:pPr algn="r"/>
            <a:r>
              <a:rPr lang="en-US" dirty="0"/>
              <a:t>Conclusion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7DA2F785-F8E1-4A8E-8527-AA641DCE07B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30503702"/>
              </p:ext>
            </p:extLst>
          </p:nvPr>
        </p:nvGraphicFramePr>
        <p:xfrm>
          <a:off x="1298669" y="199512"/>
          <a:ext cx="8128000" cy="64589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48658950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5238D433-E519-40AB-AF08-F1415F81951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graphicEl>
                                              <a:dgm id="{5238D433-E519-40AB-AF08-F1415F81951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6EF6DA0F-EC80-4EEA-8FE5-57E586810BB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graphicEl>
                                              <a:dgm id="{6EF6DA0F-EC80-4EEA-8FE5-57E586810BB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EEA90D46-C00C-4A41-B0DE-E85858EBAAD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graphicEl>
                                              <a:dgm id="{EEA90D46-C00C-4A41-B0DE-E85858EBAAD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9387151D-8016-4EF4-A2E7-03BB671F495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>
                                            <p:graphicEl>
                                              <a:dgm id="{9387151D-8016-4EF4-A2E7-03BB671F495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CCAC41AD-BCE8-485C-877F-ADBAD887F22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>
                                            <p:graphicEl>
                                              <a:dgm id="{CCAC41AD-BCE8-485C-877F-ADBAD887F22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CA1C1362-792E-4DEA-B456-6928157CD22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>
                                            <p:graphicEl>
                                              <a:dgm id="{CA1C1362-792E-4DEA-B456-6928157CD22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77CD73AB-40C7-4463-9F12-F86332210F8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>
                                            <p:graphicEl>
                                              <a:dgm id="{77CD73AB-40C7-4463-9F12-F86332210F8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B01DC242-EA8D-4033-AD7A-24208DDEC37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>
                                            <p:graphicEl>
                                              <a:dgm id="{B01DC242-EA8D-4033-AD7A-24208DDEC37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0353498-F561-4893-86CB-0DC793173C5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>
                                            <p:graphicEl>
                                              <a:dgm id="{20353498-F561-4893-86CB-0DC793173C5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321FBFA-9559-4670-9A36-80B2107FC3D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graphicEl>
                                              <a:dgm id="{A321FBFA-9559-4670-9A36-80B2107FC3D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A7C9AAD-E4B3-446B-97EE-2636DBCB4F8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>
                                            <p:graphicEl>
                                              <a:dgm id="{7A7C9AAD-E4B3-446B-97EE-2636DBCB4F8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5AC1ADA-9D97-4EDF-92A0-B3562F06205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">
                                            <p:graphicEl>
                                              <a:dgm id="{85AC1ADA-9D97-4EDF-92A0-B3562F06205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5238D433-E519-40AB-AF08-F1415F81951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">
                                            <p:graphicEl>
                                              <a:dgm id="{5238D433-E519-40AB-AF08-F1415F81951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3BBB989-1327-4D66-B6AB-A199C7DC8EF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">
                                            <p:graphicEl>
                                              <a:dgm id="{23BBB989-1327-4D66-B6AB-A199C7DC8EF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568D517F-D1BA-4A6C-A25A-2569316D86F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">
                                            <p:graphicEl>
                                              <a:dgm id="{568D517F-D1BA-4A6C-A25A-2569316D86F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BA5DF6A-C0EE-449B-B176-A2B23960A37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">
                                            <p:graphicEl>
                                              <a:dgm id="{DBA5DF6A-C0EE-449B-B176-A2B23960A37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701C2B9-0FA4-4E49-9AFE-09C94AFEDDD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4">
                                            <p:graphicEl>
                                              <a:dgm id="{2701C2B9-0FA4-4E49-9AFE-09C94AFEDDD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1C5F47A4-B532-416C-B6C4-0A8F5EC1B68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">
                                            <p:graphicEl>
                                              <a:dgm id="{1C5F47A4-B532-416C-B6C4-0A8F5EC1B68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0353498-F561-4893-86CB-0DC793173C5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5">
                                            <p:graphicEl>
                                              <a:dgm id="{20353498-F561-4893-86CB-0DC793173C5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321FBFA-9559-4670-9A36-80B2107FC3D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5">
                                            <p:graphicEl>
                                              <a:dgm id="{A321FBFA-9559-4670-9A36-80B2107FC3D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A7C9AAD-E4B3-446B-97EE-2636DBCB4F8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5">
                                            <p:graphicEl>
                                              <a:dgm id="{7A7C9AAD-E4B3-446B-97EE-2636DBCB4F8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5AC1ADA-9D97-4EDF-92A0-B3562F06205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5">
                                            <p:graphicEl>
                                              <a:dgm id="{85AC1ADA-9D97-4EDF-92A0-B3562F06205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Sub>
          <a:bldDgm bld="lvlOne"/>
        </p:bldSub>
      </p:bldGraphic>
      <p:bldGraphic spid="5" grpId="0">
        <p:bldSub>
          <a:bldDgm bld="lvlOne"/>
        </p:bldSub>
      </p:bldGraphic>
      <p:bldGraphic spid="4" grpId="0">
        <p:bldSub>
          <a:bldDgm bld="lvlOne"/>
        </p:bldSub>
      </p:bldGraphic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BD2DEE-7B14-4FDD-B321-6282E3598C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265" y="5478831"/>
            <a:ext cx="9065342" cy="772528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spcBef>
                <a:spcPts val="1200"/>
              </a:spcBef>
              <a:spcAft>
                <a:spcPts val="1800"/>
              </a:spcAft>
            </a:pPr>
            <a:br>
              <a:rPr lang="en-US" sz="2800" b="0" dirty="0"/>
            </a:br>
            <a:r>
              <a:rPr lang="en-US" sz="2400" b="0" dirty="0"/>
              <a:t>CNET Team, Intelligent Systems Research Centre,</a:t>
            </a:r>
            <a:br>
              <a:rPr lang="en-US" sz="2400" b="0" dirty="0"/>
            </a:br>
            <a:r>
              <a:rPr lang="en-US" sz="2400" b="0" dirty="0"/>
              <a:t>School of Computing, Engineering &amp; Intelligent Systems,</a:t>
            </a:r>
            <a:br>
              <a:rPr lang="en-US" sz="2400" b="0" dirty="0"/>
            </a:br>
            <a:r>
              <a:rPr lang="en-US" sz="2400" b="0" dirty="0"/>
              <a:t>Ulster University, Magee Campus, Derry, Northern Ireland</a:t>
            </a:r>
            <a:endParaRPr lang="en-US" sz="2800" b="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92D00B6-E722-476F-B6A8-65382E2F56D2}"/>
              </a:ext>
            </a:extLst>
          </p:cNvPr>
          <p:cNvSpPr txBox="1">
            <a:spLocks/>
          </p:cNvSpPr>
          <p:nvPr/>
        </p:nvSpPr>
        <p:spPr>
          <a:xfrm>
            <a:off x="629265" y="2656472"/>
            <a:ext cx="10174859" cy="77252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>
              <a:lnSpc>
                <a:spcPct val="100000"/>
              </a:lnSpc>
              <a:spcBef>
                <a:spcPts val="1200"/>
              </a:spcBef>
              <a:spcAft>
                <a:spcPts val="1800"/>
              </a:spcAft>
            </a:pPr>
            <a:r>
              <a:rPr lang="en-GB" sz="3600" dirty="0"/>
              <a:t>Ionostasis at the Tripartite Synapse: </a:t>
            </a:r>
            <a:r>
              <a:rPr lang="en-GB" sz="3200" b="0" dirty="0"/>
              <a:t>Computational Modelling of Neuron-Glia Interactions</a:t>
            </a:r>
            <a:endParaRPr lang="en-US" sz="3200" b="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7ABC52C-C1BC-16B4-5CC3-3A6C2B1D2348}"/>
              </a:ext>
            </a:extLst>
          </p:cNvPr>
          <p:cNvSpPr txBox="1">
            <a:spLocks/>
          </p:cNvSpPr>
          <p:nvPr/>
        </p:nvSpPr>
        <p:spPr>
          <a:xfrm>
            <a:off x="629265" y="3814552"/>
            <a:ext cx="9065342" cy="77252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>
              <a:lnSpc>
                <a:spcPct val="150000"/>
              </a:lnSpc>
              <a:spcBef>
                <a:spcPts val="1200"/>
              </a:spcBef>
              <a:spcAft>
                <a:spcPts val="1800"/>
              </a:spcAft>
            </a:pPr>
            <a:br>
              <a:rPr lang="en-US" sz="2800" dirty="0"/>
            </a:br>
            <a:r>
              <a:rPr lang="en-US" sz="2800" dirty="0"/>
              <a:t>Marinus Toman</a:t>
            </a:r>
          </a:p>
        </p:txBody>
      </p:sp>
    </p:spTree>
    <p:extLst>
      <p:ext uri="{BB962C8B-B14F-4D97-AF65-F5344CB8AC3E}">
        <p14:creationId xmlns:p14="http://schemas.microsoft.com/office/powerpoint/2010/main" val="7608383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8833F-7DFD-4D51-B30F-E51949C9F6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8551" y="467294"/>
            <a:ext cx="9613390" cy="772528"/>
          </a:xfrm>
        </p:spPr>
        <p:txBody>
          <a:bodyPr>
            <a:normAutofit fontScale="90000"/>
          </a:bodyPr>
          <a:lstStyle/>
          <a:p>
            <a:pPr algn="r"/>
            <a:r>
              <a:rPr lang="en-US" dirty="0"/>
              <a:t>Computational Neuroscience and Neuromorphic Engineering Team (CNET)</a:t>
            </a:r>
          </a:p>
        </p:txBody>
      </p:sp>
      <p:pic>
        <p:nvPicPr>
          <p:cNvPr id="3074" name="Picture 2" descr="John WADE | PhD | Ulster University, Antrim | School of Computing ...">
            <a:extLst>
              <a:ext uri="{FF2B5EF4-FFF2-40B4-BE49-F238E27FC236}">
                <a16:creationId xmlns:a16="http://schemas.microsoft.com/office/drawing/2014/main" id="{F1EFD921-866C-44AA-8D7B-479749B1A2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9657" y="1744659"/>
            <a:ext cx="1660730" cy="1660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Professor Liam McDaid - Professorial Lecture | Professor Lia… | Flickr">
            <a:extLst>
              <a:ext uri="{FF2B5EF4-FFF2-40B4-BE49-F238E27FC236}">
                <a16:creationId xmlns:a16="http://schemas.microsoft.com/office/drawing/2014/main" id="{18399311-11A6-41CA-A71A-7834C35EE0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221" b="16995"/>
          <a:stretch/>
        </p:blipFill>
        <p:spPr bwMode="auto">
          <a:xfrm>
            <a:off x="2171456" y="1658877"/>
            <a:ext cx="2321334" cy="1746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310894C0-B9DD-4EDD-913F-D680F624FEDF}"/>
              </a:ext>
            </a:extLst>
          </p:cNvPr>
          <p:cNvSpPr txBox="1">
            <a:spLocks/>
          </p:cNvSpPr>
          <p:nvPr/>
        </p:nvSpPr>
        <p:spPr>
          <a:xfrm>
            <a:off x="2148551" y="6141097"/>
            <a:ext cx="9956446" cy="6166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>
                <a:solidFill>
                  <a:prstClr val="white"/>
                </a:solidFill>
              </a:rPr>
              <a:t>P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rof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 J. Harkin 	Dr. J. Liu         M. McElholm        Dr. G. Martin         A. Javed</a:t>
            </a:r>
          </a:p>
        </p:txBody>
      </p:sp>
      <p:pic>
        <p:nvPicPr>
          <p:cNvPr id="3080" name="Picture 8" descr="Alireza POSHTKOHI">
            <a:extLst>
              <a:ext uri="{FF2B5EF4-FFF2-40B4-BE49-F238E27FC236}">
                <a16:creationId xmlns:a16="http://schemas.microsoft.com/office/drawing/2014/main" id="{5AD2CA39-6751-4F98-9810-FF10D0EE80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72"/>
          <a:stretch/>
        </p:blipFill>
        <p:spPr bwMode="auto">
          <a:xfrm>
            <a:off x="8475277" y="1748244"/>
            <a:ext cx="1548000" cy="1669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Layered tile architecture for efficient hardware spiking neural ...">
            <a:extLst>
              <a:ext uri="{FF2B5EF4-FFF2-40B4-BE49-F238E27FC236}">
                <a16:creationId xmlns:a16="http://schemas.microsoft.com/office/drawing/2014/main" id="{9BD2A099-B6B3-4BB0-91B3-9C8CE3F5FF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1881" y="4362188"/>
            <a:ext cx="1249985" cy="1659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Malachy MCELHOLM | Ulster University, Antrim | Intelligent Systems ...">
            <a:extLst>
              <a:ext uri="{FF2B5EF4-FFF2-40B4-BE49-F238E27FC236}">
                <a16:creationId xmlns:a16="http://schemas.microsoft.com/office/drawing/2014/main" id="{DB65DB09-6D3D-41BD-9ED1-1A6BC13369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9861" y="4362188"/>
            <a:ext cx="1670312" cy="1670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Jim Harkin - Head of School of Computing, Engineering and ...">
            <a:extLst>
              <a:ext uri="{FF2B5EF4-FFF2-40B4-BE49-F238E27FC236}">
                <a16:creationId xmlns:a16="http://schemas.microsoft.com/office/drawing/2014/main" id="{47CD6799-6322-4468-A795-1AF6EEF543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8212" y="4362188"/>
            <a:ext cx="1663671" cy="1663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George MARTIN | Doctor of Philosophy | Ulster University, Antrim">
            <a:extLst>
              <a:ext uri="{FF2B5EF4-FFF2-40B4-BE49-F238E27FC236}">
                <a16:creationId xmlns:a16="http://schemas.microsoft.com/office/drawing/2014/main" id="{76378F49-17B3-4D2A-821D-FDD3DAF7DA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97"/>
          <a:stretch/>
        </p:blipFill>
        <p:spPr bwMode="auto">
          <a:xfrm>
            <a:off x="7269562" y="4362188"/>
            <a:ext cx="1505672" cy="1663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Graphic 19" descr="Male profile">
            <a:extLst>
              <a:ext uri="{FF2B5EF4-FFF2-40B4-BE49-F238E27FC236}">
                <a16:creationId xmlns:a16="http://schemas.microsoft.com/office/drawing/2014/main" id="{4C477F7C-1B66-4E74-A026-0B6BD550020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056897" y="4471113"/>
            <a:ext cx="1310743" cy="1310743"/>
          </a:xfrm>
          <a:prstGeom prst="rect">
            <a:avLst/>
          </a:prstGeom>
        </p:spPr>
      </p:pic>
      <p:pic>
        <p:nvPicPr>
          <p:cNvPr id="22" name="Graphic 21" descr="Female Profile">
            <a:extLst>
              <a:ext uri="{FF2B5EF4-FFF2-40B4-BE49-F238E27FC236}">
                <a16:creationId xmlns:a16="http://schemas.microsoft.com/office/drawing/2014/main" id="{A15B80E1-4FF1-4658-B8EE-39CCC564159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575750" y="1923494"/>
            <a:ext cx="1310743" cy="1310743"/>
          </a:xfrm>
          <a:prstGeom prst="rect">
            <a:avLst/>
          </a:prstGeom>
        </p:spPr>
      </p:pic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E05B6B21-60A4-4E3F-95D1-0C9026CDAFE3}"/>
              </a:ext>
            </a:extLst>
          </p:cNvPr>
          <p:cNvSpPr txBox="1">
            <a:spLocks/>
          </p:cNvSpPr>
          <p:nvPr/>
        </p:nvSpPr>
        <p:spPr>
          <a:xfrm>
            <a:off x="2148551" y="3512722"/>
            <a:ext cx="10567150" cy="6166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 Prof. L. McDaid              Dr. J. Wade       Dr. B. Flanagan         A. Poshtkohi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94182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208450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CEBB08E2-7C2E-4635-AAFA-5931EBB4A4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64389341"/>
              </p:ext>
            </p:extLst>
          </p:nvPr>
        </p:nvGraphicFramePr>
        <p:xfrm>
          <a:off x="-1747800" y="1221212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B178833F-7DFD-4D51-B30F-E51949C9F6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937" y="467294"/>
            <a:ext cx="7494003" cy="772528"/>
          </a:xfrm>
        </p:spPr>
        <p:txBody>
          <a:bodyPr/>
          <a:lstStyle/>
          <a:p>
            <a:pPr algn="r"/>
            <a:r>
              <a:rPr lang="en-US" dirty="0"/>
              <a:t>Introduction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7DA2F785-F8E1-4A8E-8527-AA641DCE07B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37160662"/>
              </p:ext>
            </p:extLst>
          </p:nvPr>
        </p:nvGraphicFramePr>
        <p:xfrm>
          <a:off x="2032000" y="218122"/>
          <a:ext cx="8128000" cy="64403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428BC72C-F5D1-4F50-2BC1-150B98CB0CA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52342024"/>
              </p:ext>
            </p:extLst>
          </p:nvPr>
        </p:nvGraphicFramePr>
        <p:xfrm>
          <a:off x="7683376" y="2079782"/>
          <a:ext cx="4355720" cy="370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408416600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5238D433-E519-40AB-AF08-F1415F81951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graphicEl>
                                              <a:dgm id="{5238D433-E519-40AB-AF08-F1415F81951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6EF6DA0F-EC80-4EEA-8FE5-57E586810BB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graphicEl>
                                              <a:dgm id="{6EF6DA0F-EC80-4EEA-8FE5-57E586810BB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EEA90D46-C00C-4A41-B0DE-E85858EBAAD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graphicEl>
                                              <a:dgm id="{EEA90D46-C00C-4A41-B0DE-E85858EBAAD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9387151D-8016-4EF4-A2E7-03BB671F495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>
                                            <p:graphicEl>
                                              <a:dgm id="{9387151D-8016-4EF4-A2E7-03BB671F495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CCAC41AD-BCE8-485C-877F-ADBAD887F22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>
                                            <p:graphicEl>
                                              <a:dgm id="{CCAC41AD-BCE8-485C-877F-ADBAD887F22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CA1C1362-792E-4DEA-B456-6928157CD22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>
                                            <p:graphicEl>
                                              <a:dgm id="{CA1C1362-792E-4DEA-B456-6928157CD22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77CD73AB-40C7-4463-9F12-F86332210F8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>
                                            <p:graphicEl>
                                              <a:dgm id="{77CD73AB-40C7-4463-9F12-F86332210F8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B01DC242-EA8D-4033-AD7A-24208DDEC37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>
                                            <p:graphicEl>
                                              <a:dgm id="{B01DC242-EA8D-4033-AD7A-24208DDEC37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0353498-F561-4893-86CB-0DC793173C5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>
                                            <p:graphicEl>
                                              <a:dgm id="{20353498-F561-4893-86CB-0DC793173C5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321FBFA-9559-4670-9A36-80B2107FC3D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graphicEl>
                                              <a:dgm id="{A321FBFA-9559-4670-9A36-80B2107FC3D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A7C9AAD-E4B3-446B-97EE-2636DBCB4F8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>
                                            <p:graphicEl>
                                              <a:dgm id="{7A7C9AAD-E4B3-446B-97EE-2636DBCB4F8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5AC1ADA-9D97-4EDF-92A0-B3562F06205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">
                                            <p:graphicEl>
                                              <a:dgm id="{85AC1ADA-9D97-4EDF-92A0-B3562F06205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5238D433-E519-40AB-AF08-F1415F81951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">
                                            <p:graphicEl>
                                              <a:dgm id="{5238D433-E519-40AB-AF08-F1415F81951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3BBB989-1327-4D66-B6AB-A199C7DC8EF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">
                                            <p:graphicEl>
                                              <a:dgm id="{23BBB989-1327-4D66-B6AB-A199C7DC8EF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74DC1BF-009A-4762-8A9F-BE94A28C7EE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">
                                            <p:graphicEl>
                                              <a:dgm id="{874DC1BF-009A-4762-8A9F-BE94A28C7EE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3E6AEA8-ED32-4067-AE46-184BF68CB36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">
                                            <p:graphicEl>
                                              <a:dgm id="{83E6AEA8-ED32-4067-AE46-184BF68CB36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701C2B9-0FA4-4E49-9AFE-09C94AFEDDD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4">
                                            <p:graphicEl>
                                              <a:dgm id="{2701C2B9-0FA4-4E49-9AFE-09C94AFEDDD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C358252-13F6-4C04-881C-07BE0AF577D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">
                                            <p:graphicEl>
                                              <a:dgm id="{3C358252-13F6-4C04-881C-07BE0AF577D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20E0E01-9DF2-4409-A103-4509D6AE164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5">
                                            <p:graphicEl>
                                              <a:dgm id="{720E0E01-9DF2-4409-A103-4509D6AE164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CEC0442-8C93-4ED4-85C9-BFB3D4A7EF4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5">
                                            <p:graphicEl>
                                              <a:dgm id="{BCEC0442-8C93-4ED4-85C9-BFB3D4A7EF4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Sub>
          <a:bldDgm bld="lvlOne"/>
        </p:bldSub>
      </p:bldGraphic>
      <p:bldGraphic spid="4" grpId="0">
        <p:bldSub>
          <a:bldDgm bld="lvlOne"/>
        </p:bldSub>
      </p:bldGraphic>
      <p:bldGraphic spid="5" grpId="0">
        <p:bldSub>
          <a:bldDgm bld="one"/>
        </p:bldSub>
      </p:bldGraphic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A0C7F-6462-40A6-A27B-E7B9BBFC57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0255" y="459500"/>
            <a:ext cx="7494003" cy="772528"/>
          </a:xfrm>
        </p:spPr>
        <p:txBody>
          <a:bodyPr/>
          <a:lstStyle/>
          <a:p>
            <a:pPr algn="r"/>
            <a:r>
              <a:rPr lang="en-US">
                <a:solidFill>
                  <a:srgbClr val="233881"/>
                </a:solidFill>
              </a:rPr>
              <a:t>Background</a:t>
            </a:r>
            <a:endParaRPr lang="en-US" dirty="0">
              <a:solidFill>
                <a:srgbClr val="233881"/>
              </a:solidFill>
            </a:endParaRPr>
          </a:p>
        </p:txBody>
      </p:sp>
      <p:pic>
        <p:nvPicPr>
          <p:cNvPr id="64" name="Picture 63" descr="A picture containing fruit&#10;&#10;Description automatically generated">
            <a:extLst>
              <a:ext uri="{FF2B5EF4-FFF2-40B4-BE49-F238E27FC236}">
                <a16:creationId xmlns:a16="http://schemas.microsoft.com/office/drawing/2014/main" id="{CFDDD286-D72B-4FB6-A2CA-CD6E32A895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5144" y="1721553"/>
            <a:ext cx="5859113" cy="467694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2CA3B97-80F2-4550-88EF-F9DDFC01B8D9}"/>
              </a:ext>
            </a:extLst>
          </p:cNvPr>
          <p:cNvSpPr txBox="1"/>
          <p:nvPr/>
        </p:nvSpPr>
        <p:spPr>
          <a:xfrm>
            <a:off x="736847" y="1613202"/>
            <a:ext cx="4483223" cy="47397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IE" sz="2400" dirty="0">
                <a:latin typeface="Arial" panose="020B0604020202020204" pitchFamily="34" charset="0"/>
                <a:cs typeface="Arial" panose="020B0604020202020204" pitchFamily="34" charset="0"/>
              </a:rPr>
              <a:t>Neurons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IE" sz="2000" dirty="0">
                <a:latin typeface="Arial" panose="020B0604020202020204" pitchFamily="34" charset="0"/>
                <a:cs typeface="Arial" panose="020B0604020202020204" pitchFamily="34" charset="0"/>
              </a:rPr>
              <a:t>Carry brain’s electrical signals</a:t>
            </a: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IE" sz="2400" dirty="0">
                <a:latin typeface="Arial" panose="020B0604020202020204" pitchFamily="34" charset="0"/>
                <a:cs typeface="Arial" panose="020B0604020202020204" pitchFamily="34" charset="0"/>
              </a:rPr>
              <a:t>Astrocytes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IE" sz="2000" dirty="0">
                <a:latin typeface="Arial" panose="020B0604020202020204" pitchFamily="34" charset="0"/>
                <a:cs typeface="Arial" panose="020B0604020202020204" pitchFamily="34" charset="0"/>
              </a:rPr>
              <a:t>Support cells - various roles</a:t>
            </a: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IE" sz="2400" dirty="0">
                <a:latin typeface="Arial" panose="020B0604020202020204" pitchFamily="34" charset="0"/>
                <a:cs typeface="Arial" panose="020B0604020202020204" pitchFamily="34" charset="0"/>
              </a:rPr>
              <a:t>Microglia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IE" sz="2000" dirty="0">
                <a:latin typeface="Arial" panose="020B0604020202020204" pitchFamily="34" charset="0"/>
                <a:cs typeface="Arial" panose="020B0604020202020204" pitchFamily="34" charset="0"/>
              </a:rPr>
              <a:t>Brain’s immune system</a:t>
            </a:r>
            <a:endParaRPr lang="en-IE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IE" sz="2400" dirty="0">
                <a:latin typeface="Arial" panose="020B0604020202020204" pitchFamily="34" charset="0"/>
                <a:cs typeface="Arial" panose="020B0604020202020204" pitchFamily="34" charset="0"/>
              </a:rPr>
              <a:t>Neuro-Astro Interactions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IE" sz="2000" dirty="0">
                <a:latin typeface="Arial" panose="020B0604020202020204" pitchFamily="34" charset="0"/>
                <a:cs typeface="Arial" panose="020B0604020202020204" pitchFamily="34" charset="0"/>
              </a:rPr>
              <a:t>Synapse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IE" sz="2000" dirty="0">
                <a:latin typeface="Arial" panose="020B0604020202020204" pitchFamily="34" charset="0"/>
                <a:cs typeface="Arial" panose="020B0604020202020204" pitchFamily="34" charset="0"/>
              </a:rPr>
              <a:t>Astrocyte signalling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06819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A0C7F-6462-40A6-A27B-E7B9BBFC57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0255" y="459500"/>
            <a:ext cx="7494003" cy="772528"/>
          </a:xfrm>
        </p:spPr>
        <p:txBody>
          <a:bodyPr>
            <a:normAutofit fontScale="90000"/>
          </a:bodyPr>
          <a:lstStyle/>
          <a:p>
            <a:pPr algn="r"/>
            <a:r>
              <a:rPr lang="en-US" dirty="0">
                <a:solidFill>
                  <a:srgbClr val="233881"/>
                </a:solidFill>
              </a:rPr>
              <a:t>Development and Use of Model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1B5EB47F-63BB-4B33-B0AE-9ACA5992DEF1}"/>
              </a:ext>
            </a:extLst>
          </p:cNvPr>
          <p:cNvGraphicFramePr/>
          <p:nvPr/>
        </p:nvGraphicFramePr>
        <p:xfrm>
          <a:off x="3179535" y="1370510"/>
          <a:ext cx="5832929" cy="50279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9849868B-B37A-44D2-98DB-A52F42711F2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55999" y="1659011"/>
            <a:ext cx="1296313" cy="52910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F872DD6-66C0-4AA3-91B1-7826AB17CCF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71743" y="1814026"/>
            <a:ext cx="2507227" cy="266973"/>
          </a:xfrm>
          <a:prstGeom prst="rect">
            <a:avLst/>
          </a:prstGeom>
        </p:spPr>
      </p:pic>
      <p:pic>
        <p:nvPicPr>
          <p:cNvPr id="10" name="Picture 9" descr="A close up of a map&#10;&#10;Description automatically generated">
            <a:extLst>
              <a:ext uri="{FF2B5EF4-FFF2-40B4-BE49-F238E27FC236}">
                <a16:creationId xmlns:a16="http://schemas.microsoft.com/office/drawing/2014/main" id="{034D31EB-8D5C-4A5B-B66A-C67BE88F56D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496161" y="4394126"/>
            <a:ext cx="2507227" cy="2333855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AD497D1-ADC8-4AE9-A75F-A14698419B04}"/>
              </a:ext>
            </a:extLst>
          </p:cNvPr>
          <p:cNvCxnSpPr>
            <a:cxnSpLocks/>
          </p:cNvCxnSpPr>
          <p:nvPr/>
        </p:nvCxnSpPr>
        <p:spPr>
          <a:xfrm>
            <a:off x="4952312" y="1947512"/>
            <a:ext cx="619431" cy="0"/>
          </a:xfrm>
          <a:prstGeom prst="straightConnector1">
            <a:avLst/>
          </a:prstGeom>
          <a:ln w="38100">
            <a:solidFill>
              <a:schemeClr val="accent6"/>
            </a:solidFill>
            <a:headEnd w="lg" len="lg"/>
            <a:tailEnd type="stealth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41EC32D-107B-436B-A908-85A1A3701C4C}"/>
              </a:ext>
            </a:extLst>
          </p:cNvPr>
          <p:cNvSpPr txBox="1"/>
          <p:nvPr/>
        </p:nvSpPr>
        <p:spPr>
          <a:xfrm>
            <a:off x="3755136" y="1276498"/>
            <a:ext cx="1197176" cy="377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b="1" i="1" dirty="0"/>
              <a:t>Math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CB47CD3-52BB-4946-B861-AF7A192468BC}"/>
              </a:ext>
            </a:extLst>
          </p:cNvPr>
          <p:cNvSpPr txBox="1"/>
          <p:nvPr/>
        </p:nvSpPr>
        <p:spPr>
          <a:xfrm>
            <a:off x="6226768" y="1281059"/>
            <a:ext cx="1197176" cy="377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b="1" i="1" dirty="0"/>
              <a:t>Code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8" name="3D Model 17" descr="Brain In Head">
                <a:extLst>
                  <a:ext uri="{FF2B5EF4-FFF2-40B4-BE49-F238E27FC236}">
                    <a16:creationId xmlns:a16="http://schemas.microsoft.com/office/drawing/2014/main" id="{3327B14B-C77D-4C79-8060-6F8EA4F12758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51287" y="1654450"/>
              <a:ext cx="2340447" cy="2473643"/>
            </p:xfrm>
            <a:graphic>
              <a:graphicData uri="http://schemas.microsoft.com/office/drawing/2017/model3d">
                <am3d:model3d r:embed="rId11">
                  <am3d:spPr>
                    <a:xfrm>
                      <a:off x="0" y="0"/>
                      <a:ext cx="2340447" cy="2473643"/>
                    </a:xfrm>
                    <a:prstGeom prst="rect">
                      <a:avLst/>
                    </a:prstGeom>
                  </am3d:spPr>
                  <am3d:camera>
                    <am3d:pos x="0" y="0" z="7448911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8218" d="1000000"/>
                    <am3d:preTrans dx="-144" dy="-18000000" dz="1196781"/>
                    <am3d:scale>
                      <am3d:sx n="1000000" d="1000000"/>
                      <am3d:sy n="1000000" d="1000000"/>
                      <am3d:sz n="1000000" d="1000000"/>
                    </am3d:scale>
                    <am3d:rot ax="613170" ay="1837544" az="314837"/>
                    <am3d:postTrans dx="0" dy="0" dz="0"/>
                  </am3d:trans>
                  <am3d:raster rName="Office3DRenderer" rVer="16.0.8326">
                    <am3d:blip r:embed="rId12"/>
                  </am3d:raster>
                  <am3d:objViewport viewportSz="374852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8" name="3D Model 17" descr="Brain In Head">
                <a:extLst>
                  <a:ext uri="{FF2B5EF4-FFF2-40B4-BE49-F238E27FC236}">
                    <a16:creationId xmlns:a16="http://schemas.microsoft.com/office/drawing/2014/main" id="{3327B14B-C77D-4C79-8060-6F8EA4F1275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51287" y="1654450"/>
                <a:ext cx="2340447" cy="2473643"/>
              </a:xfrm>
              <a:prstGeom prst="rect">
                <a:avLst/>
              </a:prstGeom>
            </p:spPr>
          </p:pic>
        </mc:Fallback>
      </mc:AlternateContent>
      <p:pic>
        <p:nvPicPr>
          <p:cNvPr id="1026" name="Picture 2" descr="How to Become a Cognitive Psychologist | Education | Salary ...">
            <a:extLst>
              <a:ext uri="{FF2B5EF4-FFF2-40B4-BE49-F238E27FC236}">
                <a16:creationId xmlns:a16="http://schemas.microsoft.com/office/drawing/2014/main" id="{B7E9FFC7-F4FB-40F3-A8E0-E716BD7E36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81" t="9568" r="12258"/>
          <a:stretch/>
        </p:blipFill>
        <p:spPr bwMode="auto">
          <a:xfrm>
            <a:off x="949714" y="5045123"/>
            <a:ext cx="2340448" cy="1682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BD750DAC-044F-483A-90EC-D52F52A94395}"/>
              </a:ext>
            </a:extLst>
          </p:cNvPr>
          <p:cNvGrpSpPr/>
          <p:nvPr/>
        </p:nvGrpSpPr>
        <p:grpSpPr>
          <a:xfrm>
            <a:off x="8278761" y="1370510"/>
            <a:ext cx="3395497" cy="2333855"/>
            <a:chOff x="8278761" y="1370510"/>
            <a:chExt cx="3395497" cy="2333855"/>
          </a:xfrm>
        </p:grpSpPr>
        <p:graphicFrame>
          <p:nvGraphicFramePr>
            <p:cNvPr id="17" name="Diagram 16">
              <a:extLst>
                <a:ext uri="{FF2B5EF4-FFF2-40B4-BE49-F238E27FC236}">
                  <a16:creationId xmlns:a16="http://schemas.microsoft.com/office/drawing/2014/main" id="{E2140546-EFA4-49FE-AE9A-9A5FF5862F8C}"/>
                </a:ext>
              </a:extLst>
            </p:cNvPr>
            <p:cNvGraphicFramePr/>
            <p:nvPr/>
          </p:nvGraphicFramePr>
          <p:xfrm>
            <a:off x="9073217" y="1370510"/>
            <a:ext cx="2601041" cy="2333855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14" r:lo="rId15" r:qs="rId16" r:cs="rId17"/>
            </a:graphicData>
          </a:graphic>
        </p:graphicFrame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C1FB753D-BA37-45D3-AB42-3616DE93F29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78761" y="1553497"/>
              <a:ext cx="1455174" cy="1347019"/>
            </a:xfrm>
            <a:prstGeom prst="line">
              <a:avLst/>
            </a:prstGeom>
            <a:ln w="28575">
              <a:solidFill>
                <a:schemeClr val="accent2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F84DA070-4A68-4B61-AA57-90FE69E161B5}"/>
                </a:ext>
              </a:extLst>
            </p:cNvPr>
            <p:cNvCxnSpPr>
              <a:cxnSpLocks/>
              <a:endCxn id="17" idx="2"/>
            </p:cNvCxnSpPr>
            <p:nvPr/>
          </p:nvCxnSpPr>
          <p:spPr>
            <a:xfrm>
              <a:off x="8691716" y="3500284"/>
              <a:ext cx="1682021" cy="204081"/>
            </a:xfrm>
            <a:prstGeom prst="line">
              <a:avLst/>
            </a:prstGeom>
            <a:ln w="28575">
              <a:solidFill>
                <a:schemeClr val="accent2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16179145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2942074-F49F-4A14-B2CF-5F9E097CFC2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C2942074-F49F-4A14-B2CF-5F9E097CFC2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E31CA98-7B28-4508-84E8-55918CFD46E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>
                                            <p:graphicEl>
                                              <a:dgm id="{FE31CA98-7B28-4508-84E8-55918CFD46E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C1D1304-BAA9-4BB3-A909-3F83839A875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>
                                            <p:graphicEl>
                                              <a:dgm id="{8C1D1304-BAA9-4BB3-A909-3F83839A875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C21CAE4-23F4-4BB1-970F-ADFC986C1BF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graphicEl>
                                              <a:dgm id="{7C21CAE4-23F4-4BB1-970F-ADFC986C1BF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E8F9E25-11EE-4249-A26A-821A54D6E0C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">
                                            <p:graphicEl>
                                              <a:dgm id="{DE8F9E25-11EE-4249-A26A-821A54D6E0C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A57AC99-69E7-4BED-BD88-E55AD79F16E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">
                                            <p:graphicEl>
                                              <a:dgm id="{AA57AC99-69E7-4BED-BD88-E55AD79F16E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 uiExpand="1">
        <p:bldSub>
          <a:bldDgm bld="one"/>
        </p:bldSub>
      </p:bldGraphic>
      <p:bldP spid="14" grpId="0" uiExpand="1"/>
      <p:bldP spid="16" grpId="0" uiExpan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A0C7F-6462-40A6-A27B-E7B9BBFC57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7599" y="459500"/>
            <a:ext cx="8016659" cy="772528"/>
          </a:xfrm>
        </p:spPr>
        <p:txBody>
          <a:bodyPr>
            <a:noAutofit/>
          </a:bodyPr>
          <a:lstStyle/>
          <a:p>
            <a:pPr algn="r"/>
            <a:r>
              <a:rPr lang="en-US" dirty="0">
                <a:solidFill>
                  <a:srgbClr val="233881"/>
                </a:solidFill>
              </a:rPr>
              <a:t>Neuron Action Potential Model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3DB5402-A6EB-40DE-88D5-67B33AFE48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808" b="34674"/>
          <a:stretch/>
        </p:blipFill>
        <p:spPr>
          <a:xfrm>
            <a:off x="8159294" y="2929180"/>
            <a:ext cx="2418864" cy="138872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FF4C06B-6113-4C83-A755-117282EC56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6702"/>
          <a:stretch/>
        </p:blipFill>
        <p:spPr>
          <a:xfrm>
            <a:off x="8159294" y="5009322"/>
            <a:ext cx="2418864" cy="1062591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A789A48B-9F0F-49EF-89CA-C801AAE9DE7B}"/>
              </a:ext>
            </a:extLst>
          </p:cNvPr>
          <p:cNvGrpSpPr>
            <a:grpSpLocks noChangeAspect="1"/>
          </p:cNvGrpSpPr>
          <p:nvPr/>
        </p:nvGrpSpPr>
        <p:grpSpPr>
          <a:xfrm>
            <a:off x="977968" y="4283209"/>
            <a:ext cx="5359262" cy="2175402"/>
            <a:chOff x="2690811" y="676275"/>
            <a:chExt cx="6810376" cy="2764430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786A31AD-B611-4DC3-8D90-E07EDA3501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53706"/>
            <a:stretch/>
          </p:blipFill>
          <p:spPr>
            <a:xfrm>
              <a:off x="2690812" y="676275"/>
              <a:ext cx="6810375" cy="2548706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4A4D3B93-4A6B-44CD-A5C8-FF2ADD4F6B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94628"/>
            <a:stretch/>
          </p:blipFill>
          <p:spPr>
            <a:xfrm>
              <a:off x="2690811" y="3144945"/>
              <a:ext cx="6810375" cy="295760"/>
            </a:xfrm>
            <a:prstGeom prst="rect">
              <a:avLst/>
            </a:prstGeom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1DC5FB7B-9C2C-489C-BDB5-A16C208BF8D9}"/>
              </a:ext>
            </a:extLst>
          </p:cNvPr>
          <p:cNvSpPr txBox="1"/>
          <p:nvPr/>
        </p:nvSpPr>
        <p:spPr>
          <a:xfrm>
            <a:off x="8116424" y="1465975"/>
            <a:ext cx="3557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000" b="1" u="sng" dirty="0"/>
              <a:t>Changing Membrane Potential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EC4B5A4-A9C0-4AF8-8723-0D262FB2184B}"/>
              </a:ext>
            </a:extLst>
          </p:cNvPr>
          <p:cNvSpPr txBox="1"/>
          <p:nvPr/>
        </p:nvSpPr>
        <p:spPr>
          <a:xfrm>
            <a:off x="8116424" y="2606766"/>
            <a:ext cx="3162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b="1" u="sng" dirty="0"/>
              <a:t>Ion Channel Currents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03384FD-2E71-4A0F-BEB2-1F35FFEF2F71}"/>
              </a:ext>
            </a:extLst>
          </p:cNvPr>
          <p:cNvSpPr txBox="1"/>
          <p:nvPr/>
        </p:nvSpPr>
        <p:spPr>
          <a:xfrm>
            <a:off x="8116424" y="4732276"/>
            <a:ext cx="3162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b="1" u="sng" dirty="0"/>
              <a:t>Ion Channel Gating Kinetics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B78190D-B65F-4DBE-A777-F33D250E7AB9}"/>
              </a:ext>
            </a:extLst>
          </p:cNvPr>
          <p:cNvSpPr txBox="1"/>
          <p:nvPr/>
        </p:nvSpPr>
        <p:spPr>
          <a:xfrm>
            <a:off x="0" y="6424782"/>
            <a:ext cx="95256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i="0" u="sng" strike="noStrike" baseline="0" dirty="0">
                <a:cs typeface="Arial" panose="020B0604020202020204" pitchFamily="34" charset="0"/>
              </a:rPr>
              <a:t>Reference:</a:t>
            </a:r>
            <a:r>
              <a:rPr lang="en-GB" sz="1200" b="1" dirty="0">
                <a:cs typeface="Arial" panose="020B0604020202020204" pitchFamily="34" charset="0"/>
              </a:rPr>
              <a:t> A. L. Hodgkin and A. F. Huxley, </a:t>
            </a:r>
            <a:r>
              <a:rPr lang="en-GB" sz="1200" dirty="0">
                <a:cs typeface="Arial" panose="020B0604020202020204" pitchFamily="34" charset="0"/>
              </a:rPr>
              <a:t>“A quantitative description of membrane current and its application to conduction and excitation in nerve.,” J. Physiol., vol. 117, no. 4, pp. 500–44, Aug. 1952, </a:t>
            </a:r>
            <a:r>
              <a:rPr lang="en-GB" sz="1200" dirty="0" err="1">
                <a:cs typeface="Arial" panose="020B0604020202020204" pitchFamily="34" charset="0"/>
              </a:rPr>
              <a:t>doi</a:t>
            </a:r>
            <a:r>
              <a:rPr lang="en-GB" sz="1200" dirty="0">
                <a:cs typeface="Arial" panose="020B0604020202020204" pitchFamily="34" charset="0"/>
              </a:rPr>
              <a:t>: 10.1007/BF02459568.</a:t>
            </a:r>
            <a:endParaRPr lang="en-IE" sz="1200" dirty="0">
              <a:cs typeface="Arial" panose="020B0604020202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E4E6E17-ACC6-2FB4-50DC-3213C42381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339" y="1296634"/>
            <a:ext cx="7589589" cy="303373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09B160A-015F-B2CB-D0A3-D0B2D1F2EA6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41308"/>
          <a:stretch/>
        </p:blipFill>
        <p:spPr>
          <a:xfrm>
            <a:off x="8040028" y="1835710"/>
            <a:ext cx="3857625" cy="70438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35A50B8-F7DE-D813-C851-0E085AD4C9B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57483"/>
          <a:stretch/>
        </p:blipFill>
        <p:spPr>
          <a:xfrm>
            <a:off x="8230382" y="4317904"/>
            <a:ext cx="2841141" cy="35688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038161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6" grpId="0"/>
      <p:bldP spid="1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8833F-7DFD-4D51-B30F-E51949C9F6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937" y="467294"/>
            <a:ext cx="7494003" cy="772528"/>
          </a:xfrm>
        </p:spPr>
        <p:txBody>
          <a:bodyPr/>
          <a:lstStyle/>
          <a:p>
            <a:pPr algn="r"/>
            <a:r>
              <a:rPr lang="en-US" dirty="0"/>
              <a:t>Demonstration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6DC9CD-C0A0-9EBE-009E-5F9C34A254CA}"/>
              </a:ext>
            </a:extLst>
          </p:cNvPr>
          <p:cNvSpPr txBox="1"/>
          <p:nvPr/>
        </p:nvSpPr>
        <p:spPr>
          <a:xfrm>
            <a:off x="1788850" y="2890391"/>
            <a:ext cx="861429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3200" kern="1400" spc="-5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Hodgkin-Huxley Neuron Action Potential Model:</a:t>
            </a:r>
          </a:p>
          <a:p>
            <a:pPr algn="ctr"/>
            <a:r>
              <a:rPr lang="en-IE" sz="3200" kern="1400" spc="-5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Solving HH model with the MATLAB ODE solver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48086106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D66EA093-22A7-DF64-D75F-16974F0626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569" b="7805"/>
          <a:stretch/>
        </p:blipFill>
        <p:spPr>
          <a:xfrm>
            <a:off x="216790" y="1353952"/>
            <a:ext cx="4864104" cy="236248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D5A0C7F-6462-40A6-A27B-E7B9BBFC57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0255" y="459500"/>
            <a:ext cx="7494003" cy="772528"/>
          </a:xfrm>
        </p:spPr>
        <p:txBody>
          <a:bodyPr/>
          <a:lstStyle/>
          <a:p>
            <a:pPr algn="r"/>
            <a:r>
              <a:rPr lang="en-US" dirty="0">
                <a:solidFill>
                  <a:srgbClr val="233881"/>
                </a:solidFill>
              </a:rPr>
              <a:t>Astrocyte Modelling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32C32E4-5766-9B21-0CF2-6B079CD8FF04}"/>
              </a:ext>
            </a:extLst>
          </p:cNvPr>
          <p:cNvGrpSpPr/>
          <p:nvPr/>
        </p:nvGrpSpPr>
        <p:grpSpPr>
          <a:xfrm>
            <a:off x="3903129" y="2780495"/>
            <a:ext cx="2535162" cy="3946262"/>
            <a:chOff x="3930374" y="2762377"/>
            <a:chExt cx="2535162" cy="3946262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7478232-8933-7604-C961-0F9C78DE10AA}"/>
                </a:ext>
              </a:extLst>
            </p:cNvPr>
            <p:cNvSpPr/>
            <p:nvPr/>
          </p:nvSpPr>
          <p:spPr>
            <a:xfrm>
              <a:off x="4723895" y="2762377"/>
              <a:ext cx="239697" cy="268550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8FFCD92-CAF3-8541-3DE0-B41A800200B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30374" y="3030927"/>
              <a:ext cx="793521" cy="789725"/>
            </a:xfrm>
            <a:prstGeom prst="line">
              <a:avLst/>
            </a:prstGeom>
            <a:ln w="1905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39B32142-43F3-86C3-3CAA-12E34C36650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963592" y="3030927"/>
              <a:ext cx="1445554" cy="769834"/>
            </a:xfrm>
            <a:prstGeom prst="line">
              <a:avLst/>
            </a:prstGeom>
            <a:ln w="1905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E591E546-459C-64AE-2FE2-27501E575A1A}"/>
                </a:ext>
              </a:extLst>
            </p:cNvPr>
            <p:cNvGrpSpPr/>
            <p:nvPr/>
          </p:nvGrpSpPr>
          <p:grpSpPr>
            <a:xfrm>
              <a:off x="3930374" y="3810503"/>
              <a:ext cx="2535162" cy="2898136"/>
              <a:chOff x="5857360" y="3879719"/>
              <a:chExt cx="2535162" cy="2898136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2A2EA199-BEB9-F367-8572-1A7604D51C00}"/>
                  </a:ext>
                </a:extLst>
              </p:cNvPr>
              <p:cNvGrpSpPr/>
              <p:nvPr/>
            </p:nvGrpSpPr>
            <p:grpSpPr>
              <a:xfrm>
                <a:off x="5977209" y="3986147"/>
                <a:ext cx="2246144" cy="2791708"/>
                <a:chOff x="7835467" y="2095449"/>
                <a:chExt cx="1716906" cy="2059301"/>
              </a:xfrm>
            </p:grpSpPr>
            <p:pic>
              <p:nvPicPr>
                <p:cNvPr id="6" name="Picture 5" descr="Diagram&#10;&#10;Description automatically generated">
                  <a:extLst>
                    <a:ext uri="{FF2B5EF4-FFF2-40B4-BE49-F238E27FC236}">
                      <a16:creationId xmlns:a16="http://schemas.microsoft.com/office/drawing/2014/main" id="{87B8F01F-0835-8C5C-03EB-4B56932A762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r="65815" b="49585"/>
                <a:stretch/>
              </p:blipFill>
              <p:spPr>
                <a:xfrm>
                  <a:off x="7835467" y="2095449"/>
                  <a:ext cx="1716906" cy="2059301"/>
                </a:xfrm>
                <a:prstGeom prst="rect">
                  <a:avLst/>
                </a:prstGeom>
              </p:spPr>
            </p:pic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056D0418-960D-6EC2-34D6-36D396B3D4EC}"/>
                    </a:ext>
                  </a:extLst>
                </p:cNvPr>
                <p:cNvSpPr/>
                <p:nvPr/>
              </p:nvSpPr>
              <p:spPr>
                <a:xfrm>
                  <a:off x="8566952" y="3977196"/>
                  <a:ext cx="328473" cy="177554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3AF923A1-A3E1-8DC5-37F5-189B67AA5C74}"/>
                    </a:ext>
                  </a:extLst>
                </p:cNvPr>
                <p:cNvSpPr/>
                <p:nvPr/>
              </p:nvSpPr>
              <p:spPr>
                <a:xfrm>
                  <a:off x="7835467" y="2185386"/>
                  <a:ext cx="328473" cy="177554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</p:grp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D7ACC8CF-9AE4-0525-3E6D-A40EA66ABE0F}"/>
                  </a:ext>
                </a:extLst>
              </p:cNvPr>
              <p:cNvSpPr/>
              <p:nvPr/>
            </p:nvSpPr>
            <p:spPr>
              <a:xfrm>
                <a:off x="5857360" y="3879719"/>
                <a:ext cx="2478772" cy="2888394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E"/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B4B70D0-CDE7-C272-752A-DDAB3CF00143}"/>
                  </a:ext>
                </a:extLst>
              </p:cNvPr>
              <p:cNvSpPr txBox="1"/>
              <p:nvPr/>
            </p:nvSpPr>
            <p:spPr>
              <a:xfrm>
                <a:off x="5888354" y="3889868"/>
                <a:ext cx="95696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E" sz="1600" b="1" dirty="0"/>
                  <a:t>Cradle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9B357AD-F5A5-8D5E-0CCA-606C525D5194}"/>
                  </a:ext>
                </a:extLst>
              </p:cNvPr>
              <p:cNvSpPr txBox="1"/>
              <p:nvPr/>
            </p:nvSpPr>
            <p:spPr>
              <a:xfrm>
                <a:off x="7435556" y="6323080"/>
                <a:ext cx="95696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E" sz="1600" b="1" dirty="0"/>
                  <a:t>Leaflet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98A0845-7A96-D150-EB7F-B911F562569A}"/>
                  </a:ext>
                </a:extLst>
              </p:cNvPr>
              <p:cNvSpPr txBox="1"/>
              <p:nvPr/>
            </p:nvSpPr>
            <p:spPr>
              <a:xfrm>
                <a:off x="7435556" y="5506282"/>
                <a:ext cx="95696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E" sz="1600" b="1" dirty="0"/>
                  <a:t>Synapse</a:t>
                </a:r>
              </a:p>
            </p:txBody>
          </p:sp>
          <p:cxnSp>
            <p:nvCxnSpPr>
              <p:cNvPr id="26" name="Connector: Curved 25">
                <a:extLst>
                  <a:ext uri="{FF2B5EF4-FFF2-40B4-BE49-F238E27FC236}">
                    <a16:creationId xmlns:a16="http://schemas.microsoft.com/office/drawing/2014/main" id="{1B1194EF-F1EE-252E-3994-5ABB273A077D}"/>
                  </a:ext>
                </a:extLst>
              </p:cNvPr>
              <p:cNvCxnSpPr>
                <a:cxnSpLocks/>
                <a:stCxn id="24" idx="1"/>
              </p:cNvCxnSpPr>
              <p:nvPr/>
            </p:nvCxnSpPr>
            <p:spPr>
              <a:xfrm rot="10800000">
                <a:off x="7315708" y="5382001"/>
                <a:ext cx="119849" cy="293558"/>
              </a:xfrm>
              <a:prstGeom prst="curvedConnector2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876CD2D8-948E-22FB-BED9-43B58A858CDB}"/>
                  </a:ext>
                </a:extLst>
              </p:cNvPr>
              <p:cNvCxnSpPr/>
              <p:nvPr/>
            </p:nvCxnSpPr>
            <p:spPr>
              <a:xfrm flipH="1" flipV="1">
                <a:off x="6725471" y="5844836"/>
                <a:ext cx="785038" cy="492323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4FD45765-9D59-6574-E324-F3DF46A0989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88077" y="4180283"/>
                <a:ext cx="198688" cy="26477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8D2AC15B-6B93-8C28-1B17-22DA03BA6BA9}"/>
              </a:ext>
            </a:extLst>
          </p:cNvPr>
          <p:cNvGrpSpPr/>
          <p:nvPr/>
        </p:nvGrpSpPr>
        <p:grpSpPr>
          <a:xfrm>
            <a:off x="5056517" y="1710272"/>
            <a:ext cx="6628061" cy="3322360"/>
            <a:chOff x="5056517" y="1710272"/>
            <a:chExt cx="6628061" cy="332236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8A25701C-9BAA-170B-9B4B-91F796928BCD}"/>
                </a:ext>
              </a:extLst>
            </p:cNvPr>
            <p:cNvSpPr/>
            <p:nvPr/>
          </p:nvSpPr>
          <p:spPr>
            <a:xfrm rot="20175328">
              <a:off x="5056517" y="4258314"/>
              <a:ext cx="897439" cy="694001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7131F75F-DD8C-37E8-3BB2-788F5DCC399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97118" y="1710272"/>
              <a:ext cx="1975320" cy="2396734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EA5BC4D0-0A05-51A1-3274-F4F8F01D660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055695" y="4731798"/>
              <a:ext cx="1716743" cy="300834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F18621C7-0B58-7D92-D481-46EBC975F776}"/>
                </a:ext>
              </a:extLst>
            </p:cNvPr>
            <p:cNvGrpSpPr/>
            <p:nvPr/>
          </p:nvGrpSpPr>
          <p:grpSpPr>
            <a:xfrm>
              <a:off x="7727469" y="1725824"/>
              <a:ext cx="3957109" cy="3306808"/>
              <a:chOff x="8077980" y="1682442"/>
              <a:chExt cx="3361498" cy="2888394"/>
            </a:xfrm>
          </p:grpSpPr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8B600101-DDDB-D351-CF96-954931BBF3C5}"/>
                  </a:ext>
                </a:extLst>
              </p:cNvPr>
              <p:cNvGrpSpPr/>
              <p:nvPr/>
            </p:nvGrpSpPr>
            <p:grpSpPr>
              <a:xfrm>
                <a:off x="8077980" y="1682442"/>
                <a:ext cx="3361498" cy="2888394"/>
                <a:chOff x="58741" y="3890656"/>
                <a:chExt cx="3361498" cy="2888394"/>
              </a:xfrm>
            </p:grpSpPr>
            <p:pic>
              <p:nvPicPr>
                <p:cNvPr id="48" name="Picture 47" descr="Diagram&#10;&#10;Description automatically generated">
                  <a:extLst>
                    <a:ext uri="{FF2B5EF4-FFF2-40B4-BE49-F238E27FC236}">
                      <a16:creationId xmlns:a16="http://schemas.microsoft.com/office/drawing/2014/main" id="{E9D3C145-F8D7-4754-14A1-923D20D19ED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45962" t="37929" b="5688"/>
                <a:stretch/>
              </p:blipFill>
              <p:spPr>
                <a:xfrm>
                  <a:off x="58741" y="3916931"/>
                  <a:ext cx="3289842" cy="2791709"/>
                </a:xfrm>
                <a:prstGeom prst="rect">
                  <a:avLst/>
                </a:prstGeom>
              </p:spPr>
            </p:pic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B97C9136-4E32-E445-D28D-7E7B6DADC829}"/>
                    </a:ext>
                  </a:extLst>
                </p:cNvPr>
                <p:cNvSpPr/>
                <p:nvPr/>
              </p:nvSpPr>
              <p:spPr>
                <a:xfrm>
                  <a:off x="96941" y="3890656"/>
                  <a:ext cx="3323298" cy="2888394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</p:grp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3B4FDF01-A328-A46F-65A1-3F823A220475}"/>
                  </a:ext>
                </a:extLst>
              </p:cNvPr>
              <p:cNvSpPr txBox="1"/>
              <p:nvPr/>
            </p:nvSpPr>
            <p:spPr>
              <a:xfrm>
                <a:off x="9330169" y="4223427"/>
                <a:ext cx="95696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E" sz="1200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Cradle</a:t>
                </a:r>
              </a:p>
            </p:txBody>
          </p:sp>
        </p:grpSp>
      </p:grpSp>
      <p:sp>
        <p:nvSpPr>
          <p:cNvPr id="67" name="TextBox 66">
            <a:extLst>
              <a:ext uri="{FF2B5EF4-FFF2-40B4-BE49-F238E27FC236}">
                <a16:creationId xmlns:a16="http://schemas.microsoft.com/office/drawing/2014/main" id="{29372E3F-DD4A-BF97-5A68-E83D52F587E1}"/>
              </a:ext>
            </a:extLst>
          </p:cNvPr>
          <p:cNvSpPr txBox="1"/>
          <p:nvPr/>
        </p:nvSpPr>
        <p:spPr>
          <a:xfrm>
            <a:off x="215059" y="4115796"/>
            <a:ext cx="3516578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IE" sz="2000" dirty="0">
                <a:latin typeface="Arial" panose="020B0604020202020204" pitchFamily="34" charset="0"/>
                <a:cs typeface="Arial" panose="020B0604020202020204" pitchFamily="34" charset="0"/>
              </a:rPr>
              <a:t>Different levels of models</a:t>
            </a:r>
          </a:p>
          <a:p>
            <a:pPr marL="800100" lvl="1" indent="-342900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IE" sz="2000" dirty="0">
                <a:latin typeface="Arial" panose="020B0604020202020204" pitchFamily="34" charset="0"/>
                <a:cs typeface="Arial" panose="020B0604020202020204" pitchFamily="34" charset="0"/>
              </a:rPr>
              <a:t>astrocyte networks  </a:t>
            </a:r>
          </a:p>
          <a:p>
            <a:pPr marL="800100" lvl="1" indent="-342900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IE" sz="2000" dirty="0">
                <a:latin typeface="Arial" panose="020B0604020202020204" pitchFamily="34" charset="0"/>
                <a:cs typeface="Arial" panose="020B0604020202020204" pitchFamily="34" charset="0"/>
              </a:rPr>
              <a:t>single cells  </a:t>
            </a:r>
          </a:p>
          <a:p>
            <a:pPr marL="800100" lvl="1" indent="-342900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IE" sz="2000" dirty="0">
                <a:latin typeface="Arial" panose="020B0604020202020204" pitchFamily="34" charset="0"/>
                <a:cs typeface="Arial" panose="020B0604020202020204" pitchFamily="34" charset="0"/>
              </a:rPr>
              <a:t>sub-cellular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02973205-283D-95F9-D0AA-41E3EDB3475C}"/>
              </a:ext>
            </a:extLst>
          </p:cNvPr>
          <p:cNvSpPr txBox="1"/>
          <p:nvPr/>
        </p:nvSpPr>
        <p:spPr>
          <a:xfrm>
            <a:off x="6894777" y="5289426"/>
            <a:ext cx="523036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IE" sz="2000" dirty="0">
                <a:latin typeface="Arial" panose="020B0604020202020204" pitchFamily="34" charset="0"/>
                <a:cs typeface="Arial" panose="020B0604020202020204" pitchFamily="34" charset="0"/>
              </a:rPr>
              <a:t>Same modelling techniques as neurons</a:t>
            </a:r>
          </a:p>
          <a:p>
            <a:pPr marL="800100" lvl="1" indent="-342900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IE" sz="2000" dirty="0">
                <a:latin typeface="Arial" panose="020B0604020202020204" pitchFamily="34" charset="0"/>
                <a:cs typeface="Arial" panose="020B0604020202020204" pitchFamily="34" charset="0"/>
              </a:rPr>
              <a:t>channels/transporters in a membrane</a:t>
            </a:r>
          </a:p>
          <a:p>
            <a:pPr marL="800100" lvl="1" indent="-342900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IE" sz="2000" dirty="0">
                <a:latin typeface="Arial" panose="020B0604020202020204" pitchFamily="34" charset="0"/>
                <a:cs typeface="Arial" panose="020B0604020202020204" pitchFamily="34" charset="0"/>
              </a:rPr>
              <a:t>astrocytes typically have different channels than neurons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638820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/>
      <p:bldP spid="7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A0C7F-6462-40A6-A27B-E7B9BBFC57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0255" y="459500"/>
            <a:ext cx="7494003" cy="772528"/>
          </a:xfrm>
        </p:spPr>
        <p:txBody>
          <a:bodyPr/>
          <a:lstStyle/>
          <a:p>
            <a:pPr algn="r"/>
            <a:r>
              <a:rPr lang="en-US" dirty="0">
                <a:solidFill>
                  <a:srgbClr val="233881"/>
                </a:solidFill>
              </a:rPr>
              <a:t>Receptors / Channels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6967E75-8125-451B-B752-54BB751A20B9}"/>
              </a:ext>
            </a:extLst>
          </p:cNvPr>
          <p:cNvSpPr txBox="1"/>
          <p:nvPr/>
        </p:nvSpPr>
        <p:spPr>
          <a:xfrm>
            <a:off x="776533" y="5447239"/>
            <a:ext cx="99920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200" i="0" u="sng" strike="noStrike" baseline="0" dirty="0">
                <a:cs typeface="Arial" panose="020B0604020202020204" pitchFamily="34" charset="0"/>
              </a:rPr>
              <a:t>Reference:</a:t>
            </a:r>
            <a:r>
              <a:rPr lang="en-GB" sz="1200" i="0" strike="noStrike" baseline="0" dirty="0">
                <a:cs typeface="Arial" panose="020B0604020202020204" pitchFamily="34" charset="0"/>
              </a:rPr>
              <a:t> </a:t>
            </a:r>
            <a:r>
              <a:rPr lang="en-GB" sz="1200" i="0" u="none" strike="noStrike" baseline="0" dirty="0">
                <a:cs typeface="Arial" panose="020B0604020202020204" pitchFamily="34" charset="0"/>
              </a:rPr>
              <a:t>Verkhratsky A, </a:t>
            </a:r>
            <a:r>
              <a:rPr lang="en-GB" sz="1200" i="0" u="none" strike="noStrike" baseline="0" dirty="0" err="1">
                <a:cs typeface="Arial" panose="020B0604020202020204" pitchFamily="34" charset="0"/>
              </a:rPr>
              <a:t>Nedergaard</a:t>
            </a:r>
            <a:r>
              <a:rPr lang="en-GB" sz="1200" i="0" u="none" strike="noStrike" baseline="0" dirty="0">
                <a:cs typeface="Arial" panose="020B0604020202020204" pitchFamily="34" charset="0"/>
              </a:rPr>
              <a:t> M. </a:t>
            </a:r>
            <a:r>
              <a:rPr lang="en-GB" sz="1200" b="0" i="0" u="none" strike="noStrike" baseline="0" dirty="0">
                <a:cs typeface="Arial" panose="020B0604020202020204" pitchFamily="34" charset="0"/>
              </a:rPr>
              <a:t>Physiology of Astroglia. </a:t>
            </a:r>
            <a:r>
              <a:rPr lang="en-GB" sz="1200" b="0" i="1" u="none" strike="noStrike" baseline="0" dirty="0" err="1">
                <a:cs typeface="Arial" panose="020B0604020202020204" pitchFamily="34" charset="0"/>
              </a:rPr>
              <a:t>Physiol</a:t>
            </a:r>
            <a:r>
              <a:rPr lang="en-GB" sz="1200" b="0" i="1" u="none" strike="noStrike" baseline="0" dirty="0">
                <a:cs typeface="Arial" panose="020B0604020202020204" pitchFamily="34" charset="0"/>
              </a:rPr>
              <a:t> Rev </a:t>
            </a:r>
            <a:r>
              <a:rPr lang="en-GB" sz="1200" b="0" i="0" u="none" strike="noStrike" baseline="0" dirty="0">
                <a:cs typeface="Arial" panose="020B0604020202020204" pitchFamily="34" charset="0"/>
              </a:rPr>
              <a:t>98: 239–389, 2018. doi:10.1152/physrev.00042.2016.</a:t>
            </a:r>
            <a:endParaRPr lang="en-IE" sz="1200" dirty="0">
              <a:cs typeface="Arial" panose="020B0604020202020204" pitchFamily="34" charset="0"/>
            </a:endParaRPr>
          </a:p>
        </p:txBody>
      </p:sp>
      <p:pic>
        <p:nvPicPr>
          <p:cNvPr id="16" name="Picture 15" descr="A picture containing table, clock&#10;&#10;Description automatically generated">
            <a:extLst>
              <a:ext uri="{FF2B5EF4-FFF2-40B4-BE49-F238E27FC236}">
                <a16:creationId xmlns:a16="http://schemas.microsoft.com/office/drawing/2014/main" id="{7C882831-E981-4DB5-A580-BA61609285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0639"/>
          <a:stretch/>
        </p:blipFill>
        <p:spPr>
          <a:xfrm>
            <a:off x="7077104" y="1844825"/>
            <a:ext cx="2836457" cy="3405613"/>
          </a:xfrm>
          <a:prstGeom prst="rect">
            <a:avLst/>
          </a:prstGeom>
        </p:spPr>
      </p:pic>
      <p:pic>
        <p:nvPicPr>
          <p:cNvPr id="19" name="Picture 18" descr="A picture containing table, clock&#10;&#10;Description automatically generated">
            <a:extLst>
              <a:ext uri="{FF2B5EF4-FFF2-40B4-BE49-F238E27FC236}">
                <a16:creationId xmlns:a16="http://schemas.microsoft.com/office/drawing/2014/main" id="{958545E8-B90F-47A2-A3B8-FC7EEBDBBCF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9105"/>
          <a:stretch/>
        </p:blipFill>
        <p:spPr>
          <a:xfrm>
            <a:off x="3318079" y="1844825"/>
            <a:ext cx="1596140" cy="3405613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853799E7-C2C9-4AF4-A568-60EA81232F8F}"/>
              </a:ext>
            </a:extLst>
          </p:cNvPr>
          <p:cNvGrpSpPr>
            <a:grpSpLocks noChangeAspect="1"/>
          </p:cNvGrpSpPr>
          <p:nvPr/>
        </p:nvGrpSpPr>
        <p:grpSpPr>
          <a:xfrm>
            <a:off x="2044295" y="2116895"/>
            <a:ext cx="1340794" cy="3132879"/>
            <a:chOff x="2783305" y="1732544"/>
            <a:chExt cx="1068405" cy="2835940"/>
          </a:xfrm>
        </p:grpSpPr>
        <p:pic>
          <p:nvPicPr>
            <p:cNvPr id="14" name="Picture 13" descr="A picture containing clock&#10;&#10;Description automatically generated">
              <a:extLst>
                <a:ext uri="{FF2B5EF4-FFF2-40B4-BE49-F238E27FC236}">
                  <a16:creationId xmlns:a16="http://schemas.microsoft.com/office/drawing/2014/main" id="{668C60B0-9427-4464-9B3F-024B0A5241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2400" r="68769" b="2577"/>
            <a:stretch/>
          </p:blipFill>
          <p:spPr>
            <a:xfrm>
              <a:off x="2783305" y="1732544"/>
              <a:ext cx="1068405" cy="2704890"/>
            </a:xfrm>
            <a:prstGeom prst="rect">
              <a:avLst/>
            </a:prstGeom>
          </p:spPr>
        </p:pic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6D62BC89-B7BA-44EC-81AB-632E45D3EF2D}"/>
                </a:ext>
              </a:extLst>
            </p:cNvPr>
            <p:cNvSpPr/>
            <p:nvPr/>
          </p:nvSpPr>
          <p:spPr>
            <a:xfrm>
              <a:off x="2783305" y="4430130"/>
              <a:ext cx="1068405" cy="138354"/>
            </a:xfrm>
            <a:prstGeom prst="rect">
              <a:avLst/>
            </a:prstGeom>
            <a:solidFill>
              <a:srgbClr val="F4E7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28CF6AD0-FE34-48DF-B2BF-C531989275A0}"/>
              </a:ext>
            </a:extLst>
          </p:cNvPr>
          <p:cNvGrpSpPr/>
          <p:nvPr/>
        </p:nvGrpSpPr>
        <p:grpSpPr>
          <a:xfrm>
            <a:off x="811538" y="2145889"/>
            <a:ext cx="1246433" cy="3104549"/>
            <a:chOff x="811538" y="2106607"/>
            <a:chExt cx="1246433" cy="3191849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E8393057-181E-4457-86F9-A0F3628EF4CA}"/>
                </a:ext>
              </a:extLst>
            </p:cNvPr>
            <p:cNvGrpSpPr/>
            <p:nvPr/>
          </p:nvGrpSpPr>
          <p:grpSpPr>
            <a:xfrm>
              <a:off x="811538" y="2106607"/>
              <a:ext cx="1246433" cy="3191849"/>
              <a:chOff x="811538" y="2106607"/>
              <a:chExt cx="1246433" cy="3191849"/>
            </a:xfrm>
          </p:grpSpPr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316C63CB-E479-4F30-8EB3-5B6C67E48637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11538" y="2741052"/>
                <a:ext cx="1246433" cy="2557404"/>
                <a:chOff x="1556109" y="2415940"/>
                <a:chExt cx="1019317" cy="2091413"/>
              </a:xfrm>
            </p:grpSpPr>
            <p:pic>
              <p:nvPicPr>
                <p:cNvPr id="23" name="Picture 22" descr="A picture containing drawing, table&#10;&#10;Description automatically generated">
                  <a:extLst>
                    <a:ext uri="{FF2B5EF4-FFF2-40B4-BE49-F238E27FC236}">
                      <a16:creationId xmlns:a16="http://schemas.microsoft.com/office/drawing/2014/main" id="{C0205C7A-7B8F-48F2-8806-A334F81E983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t="35739"/>
                <a:stretch/>
              </p:blipFill>
              <p:spPr>
                <a:xfrm>
                  <a:off x="1556109" y="2415940"/>
                  <a:ext cx="1019317" cy="1567143"/>
                </a:xfrm>
                <a:prstGeom prst="rect">
                  <a:avLst/>
                </a:prstGeom>
              </p:spPr>
            </p:pic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450CBC6B-AFFC-4F09-8371-92E962F38F79}"/>
                    </a:ext>
                  </a:extLst>
                </p:cNvPr>
                <p:cNvSpPr/>
                <p:nvPr/>
              </p:nvSpPr>
              <p:spPr>
                <a:xfrm>
                  <a:off x="1556109" y="3983083"/>
                  <a:ext cx="1019317" cy="524270"/>
                </a:xfrm>
                <a:prstGeom prst="rect">
                  <a:avLst/>
                </a:prstGeom>
                <a:solidFill>
                  <a:srgbClr val="F4E7C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</p:grp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340D4E15-A845-4B10-A03A-968410DE7DDF}"/>
                  </a:ext>
                </a:extLst>
              </p:cNvPr>
              <p:cNvSpPr txBox="1"/>
              <p:nvPr/>
            </p:nvSpPr>
            <p:spPr>
              <a:xfrm>
                <a:off x="1010652" y="2106607"/>
                <a:ext cx="103364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E" sz="2400" dirty="0">
                    <a:solidFill>
                      <a:srgbClr val="5840FF"/>
                    </a:solidFill>
                  </a:rPr>
                  <a:t>VGCC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E031BE2-B86A-464C-A780-D03515947E61}"/>
                  </a:ext>
                </a:extLst>
              </p:cNvPr>
              <p:cNvSpPr txBox="1"/>
              <p:nvPr/>
            </p:nvSpPr>
            <p:spPr>
              <a:xfrm>
                <a:off x="1155025" y="4657373"/>
                <a:ext cx="73493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E" sz="2000" dirty="0"/>
                  <a:t>Ca</a:t>
                </a:r>
                <a:r>
                  <a:rPr lang="en-IE" sz="2000" baseline="30000" dirty="0"/>
                  <a:t>2+</a:t>
                </a:r>
              </a:p>
            </p:txBody>
          </p:sp>
        </p:grp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2F83508E-C56C-4167-8C15-867EE572D71F}"/>
                </a:ext>
              </a:extLst>
            </p:cNvPr>
            <p:cNvCxnSpPr>
              <a:cxnSpLocks/>
              <a:endCxn id="26" idx="0"/>
            </p:cNvCxnSpPr>
            <p:nvPr/>
          </p:nvCxnSpPr>
          <p:spPr>
            <a:xfrm>
              <a:off x="1434754" y="2936521"/>
              <a:ext cx="1" cy="1720852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w="med" len="lg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F24ABBA7-AFFC-44E0-A08E-7EEE1BFAA821}"/>
              </a:ext>
            </a:extLst>
          </p:cNvPr>
          <p:cNvGrpSpPr/>
          <p:nvPr/>
        </p:nvGrpSpPr>
        <p:grpSpPr>
          <a:xfrm>
            <a:off x="9913561" y="1844825"/>
            <a:ext cx="1466901" cy="3404949"/>
            <a:chOff x="9913561" y="1844825"/>
            <a:chExt cx="1466901" cy="3404949"/>
          </a:xfrm>
        </p:grpSpPr>
        <p:pic>
          <p:nvPicPr>
            <p:cNvPr id="21" name="Picture 20" descr="A picture containing table, clock&#10;&#10;Description automatically generated">
              <a:extLst>
                <a:ext uri="{FF2B5EF4-FFF2-40B4-BE49-F238E27FC236}">
                  <a16:creationId xmlns:a16="http://schemas.microsoft.com/office/drawing/2014/main" id="{8958E78D-8A1A-44C8-B030-957EEEEC60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7710" r="32737"/>
            <a:stretch/>
          </p:blipFill>
          <p:spPr>
            <a:xfrm>
              <a:off x="9913561" y="1844825"/>
              <a:ext cx="1399242" cy="3404949"/>
            </a:xfrm>
            <a:prstGeom prst="rect">
              <a:avLst/>
            </a:prstGeom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2BDF534-A085-414A-9D73-DCD22EFD22D8}"/>
                </a:ext>
              </a:extLst>
            </p:cNvPr>
            <p:cNvSpPr/>
            <p:nvPr/>
          </p:nvSpPr>
          <p:spPr>
            <a:xfrm>
              <a:off x="11174931" y="2936521"/>
              <a:ext cx="205531" cy="42269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0E97C71E-E322-4081-B003-CCC629D00345}"/>
              </a:ext>
            </a:extLst>
          </p:cNvPr>
          <p:cNvGrpSpPr/>
          <p:nvPr/>
        </p:nvGrpSpPr>
        <p:grpSpPr>
          <a:xfrm>
            <a:off x="4914219" y="1844825"/>
            <a:ext cx="2162886" cy="3405614"/>
            <a:chOff x="4914219" y="1844825"/>
            <a:chExt cx="2162886" cy="3405614"/>
          </a:xfrm>
        </p:grpSpPr>
        <p:pic>
          <p:nvPicPr>
            <p:cNvPr id="8" name="Picture 7" descr="A picture containing table, clock&#10;&#10;Description automatically generated">
              <a:extLst>
                <a:ext uri="{FF2B5EF4-FFF2-40B4-BE49-F238E27FC236}">
                  <a16:creationId xmlns:a16="http://schemas.microsoft.com/office/drawing/2014/main" id="{05625359-6252-4EB5-9E00-E29537ED8E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6316" r="18921"/>
            <a:stretch/>
          </p:blipFill>
          <p:spPr>
            <a:xfrm>
              <a:off x="4914219" y="1844825"/>
              <a:ext cx="2162886" cy="3405614"/>
            </a:xfrm>
            <a:prstGeom prst="rect">
              <a:avLst/>
            </a:prstGeom>
          </p:spPr>
        </p:pic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5138A7CB-AACE-48C9-8485-59D0412CCC64}"/>
                </a:ext>
              </a:extLst>
            </p:cNvPr>
            <p:cNvSpPr/>
            <p:nvPr/>
          </p:nvSpPr>
          <p:spPr>
            <a:xfrm>
              <a:off x="4914219" y="4853978"/>
              <a:ext cx="401374" cy="251024"/>
            </a:xfrm>
            <a:prstGeom prst="rect">
              <a:avLst/>
            </a:prstGeom>
            <a:solidFill>
              <a:srgbClr val="F4E7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5919021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9|8.1|5.7|4.3|8.6|6.5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9|34.9|14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9|34.9|14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9|34.9|14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9|34.9|14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9|34.9|14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9|34.9|14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9|8.1|5.7|4.3|8.6|6.5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9|8.1|5.7|4.3|8.6|6.5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8|2.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6|6|13.4|20.7|4.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2|5.1|5.1|6|9.7|9.1|5.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.4|41|6.7|17.3|9.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9|8.1|5.7|4.3|8.6|6.5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9.9|25.1|12.8|16.7|8.2|6.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9.9|25.1|12.8|16.7|8.2|6.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9|34.9|1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9|34.9|14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ECEB63A18C1CB41933BDA1809B47033" ma:contentTypeVersion="12" ma:contentTypeDescription="Create a new document." ma:contentTypeScope="" ma:versionID="43fd50410f57fb0373c5783ebc8f066f">
  <xsd:schema xmlns:xsd="http://www.w3.org/2001/XMLSchema" xmlns:xs="http://www.w3.org/2001/XMLSchema" xmlns:p="http://schemas.microsoft.com/office/2006/metadata/properties" xmlns:ns3="40a22743-3ebe-4d62-97ea-a559b14f5ce6" xmlns:ns4="7c4f12a1-0350-414d-ab75-84f623e94d50" targetNamespace="http://schemas.microsoft.com/office/2006/metadata/properties" ma:root="true" ma:fieldsID="f310a0e3b98a13ba13fb9d36e324adaf" ns3:_="" ns4:_="">
    <xsd:import namespace="40a22743-3ebe-4d62-97ea-a559b14f5ce6"/>
    <xsd:import namespace="7c4f12a1-0350-414d-ab75-84f623e94d50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OCR" minOccurs="0"/>
                <xsd:element ref="ns4:MediaServiceDateTaken" minOccurs="0"/>
                <xsd:element ref="ns4:MediaServiceGenerationTime" minOccurs="0"/>
                <xsd:element ref="ns4:MediaServiceEventHashCode" minOccurs="0"/>
                <xsd:element ref="ns4:MediaServiceAutoKeyPoints" minOccurs="0"/>
                <xsd:element ref="ns4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0a22743-3ebe-4d62-97ea-a559b14f5ce6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c4f12a1-0350-414d-ab75-84f623e94d5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326FA375-C96D-4D16-97E6-6B2252B26D6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2BFD47E-3395-4929-966F-7CD5E0B9D34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0a22743-3ebe-4d62-97ea-a559b14f5ce6"/>
    <ds:schemaRef ds:uri="7c4f12a1-0350-414d-ab75-84f623e94d5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80D66AF-EE8C-481D-8746-11DA7582889A}">
  <ds:schemaRefs>
    <ds:schemaRef ds:uri="7c4f12a1-0350-414d-ab75-84f623e94d50"/>
    <ds:schemaRef ds:uri="http://schemas.microsoft.com/office/2006/metadata/properties"/>
    <ds:schemaRef ds:uri="http://schemas.microsoft.com/office/2006/documentManagement/types"/>
    <ds:schemaRef ds:uri="http://purl.org/dc/elements/1.1/"/>
    <ds:schemaRef ds:uri="http://purl.org/dc/dcmitype/"/>
    <ds:schemaRef ds:uri="http://schemas.openxmlformats.org/package/2006/metadata/core-properties"/>
    <ds:schemaRef ds:uri="http://www.w3.org/XML/1998/namespace"/>
    <ds:schemaRef ds:uri="http://purl.org/dc/terms/"/>
    <ds:schemaRef ds:uri="http://schemas.microsoft.com/office/infopath/2007/PartnerControls"/>
    <ds:schemaRef ds:uri="40a22743-3ebe-4d62-97ea-a559b14f5ce6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3095</TotalTime>
  <Words>692</Words>
  <Application>Microsoft Office PowerPoint</Application>
  <PresentationFormat>Widescreen</PresentationFormat>
  <Paragraphs>92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Arial</vt:lpstr>
      <vt:lpstr>Calibri</vt:lpstr>
      <vt:lpstr>Calibri Light</vt:lpstr>
      <vt:lpstr>Courier New</vt:lpstr>
      <vt:lpstr>Times New Roman</vt:lpstr>
      <vt:lpstr>Office Theme</vt:lpstr>
      <vt:lpstr>PowerPoint Presentation</vt:lpstr>
      <vt:lpstr> CNET Team, Intelligent Systems Research Centre, School of Computing, Engineering &amp; Intelligent Systems, Ulster University, Magee Campus, Derry, Northern Ireland</vt:lpstr>
      <vt:lpstr>Introduction</vt:lpstr>
      <vt:lpstr>Background</vt:lpstr>
      <vt:lpstr>Development and Use of Model</vt:lpstr>
      <vt:lpstr>Neuron Action Potential Model</vt:lpstr>
      <vt:lpstr>Demonstration</vt:lpstr>
      <vt:lpstr>Astrocyte Modelling</vt:lpstr>
      <vt:lpstr>Receptors / Channels</vt:lpstr>
      <vt:lpstr>Ionostasis at the Tripartite Synapse</vt:lpstr>
      <vt:lpstr>Ionostasis at the Tripartite Synapse</vt:lpstr>
      <vt:lpstr>Ionostasis at the Tripartite Synapse</vt:lpstr>
      <vt:lpstr>Ionostasis at the Tripartite Synapse</vt:lpstr>
      <vt:lpstr>Microglia Modelling</vt:lpstr>
      <vt:lpstr>Microglia Modelling</vt:lpstr>
      <vt:lpstr>Microglia Modelling</vt:lpstr>
      <vt:lpstr>Microglia Modelling</vt:lpstr>
      <vt:lpstr>Demonstration</vt:lpstr>
      <vt:lpstr>Conclusion</vt:lpstr>
      <vt:lpstr>Computational Neuroscience and Neuromorphic Engineering Team (CNET)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Ionostasis Presentation</dc:title>
  <dc:creator>Marinus Toman</dc:creator>
  <cp:lastModifiedBy>Toman, Marinus</cp:lastModifiedBy>
  <cp:revision>74</cp:revision>
  <dcterms:created xsi:type="dcterms:W3CDTF">2019-03-01T14:17:43Z</dcterms:created>
  <dcterms:modified xsi:type="dcterms:W3CDTF">2022-10-14T15:51:55Z</dcterms:modified>
  <cp:category>Computational Neuroscience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0x010100CECEB63A18C1CB41933BDA1809B47033</vt:lpwstr>
  </property>
</Properties>
</file>